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5" r:id="rId18"/>
    <p:sldId id="276" r:id="rId19"/>
    <p:sldId id="277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6" autoAdjust="0"/>
    <p:restoredTop sz="94710" autoAdjust="0"/>
  </p:normalViewPr>
  <p:slideViewPr>
    <p:cSldViewPr>
      <p:cViewPr varScale="1">
        <p:scale>
          <a:sx n="78" d="100"/>
          <a:sy n="78" d="100"/>
        </p:scale>
        <p:origin x="-2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52983515-77BE-4894-8081-A076A0E70AA4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C5755327-23FD-4CDC-8471-33D6D0AF5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66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D65DFFC0-0CD5-4B25-BE40-942ACA3134B7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EC36369C-94BF-420B-9BE6-24493DE3D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339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92F858A2-2E01-4D9A-B09F-0EE63B7EB9A6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3DF1F5E8-30B6-400C-B5F9-639293BC4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622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168E6866-C20B-46EB-808A-8E883568F0BB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408283CE-F573-4B8E-A4B3-22ADB4E7A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5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85C6C132-DC1A-4FBE-9139-DB623C78BC25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BD929AE0-8ECA-4D35-87AD-80D705AC7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05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02E98250-0A6A-4F60-975E-3CBEDB0CB689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F17560E7-D544-4F46-9CFE-2D585F604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2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F18D5408-CE3B-4833-9AB1-AB765DD703F7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185E5279-C709-4B68-A615-CF0270836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79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6C4A790D-BA5B-4C1F-A2D0-03F45895C94E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32DBFB9E-774D-4093-8500-18CBFE6A0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61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9F7E37EA-3D79-4AB2-B741-E4C19F6AD931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9942FDBB-B5D7-440B-AE44-517A5FE0A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73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85F24647-1BCF-4A09-9ADE-4ACCD0562A9E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2831F5D0-91B6-406A-946C-2A54703AA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734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1253D33B-8578-47B7-B53A-94B5EF0E9DC9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  <a:extLst/>
          </a:lstStyle>
          <a:p>
            <a:pPr>
              <a:defRPr/>
            </a:pPr>
            <a:fld id="{F4B9B2DD-797D-425E-B80E-7704376B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23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5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Verdana"/>
              </a:defRPr>
            </a:lvl1pPr>
            <a:extLst/>
          </a:lstStyle>
          <a:p>
            <a:pPr>
              <a:defRPr/>
            </a:pPr>
            <a:fld id="{BD5DA0F5-9CE2-44A4-B25D-68AA016A61FD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Verdana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Verdana"/>
              </a:defRPr>
            </a:lvl1pPr>
            <a:extLst/>
          </a:lstStyle>
          <a:p>
            <a:pPr>
              <a:defRPr/>
            </a:pPr>
            <a:fld id="{25D3D4F3-36DC-483F-885A-A2E39CDFD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2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.mp3"/><Relationship Id="rId7" Type="http://schemas.openxmlformats.org/officeDocument/2006/relationships/image" Target="../media/image8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home\Downloads\280215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5418"/>
            <a:ext cx="3024336" cy="26091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131840" y="2812676"/>
            <a:ext cx="396044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АПРЕЛЯ-СРЕДА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6" name="Рисунок 5" descr="http://i.mycdn.me/i?r=AzEPZsRbOZEKgBhR0XGMT1Rkx25L9imcX27HA9j3scvMZa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6480720" cy="3168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16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урок фигуры\sad-dog-crying-vector-8201934_cut-photo.r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704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р. во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60932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5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5303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урок фигуры\img3_132_cut-photo.r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" t="9960" r="3554" b="1980"/>
          <a:stretch/>
        </p:blipFill>
        <p:spPr bwMode="auto">
          <a:xfrm>
            <a:off x="2069960" y="1124744"/>
            <a:ext cx="4632291" cy="558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75982"/>
            <a:ext cx="8424936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Дидактическая игра. «Собачья будка». Задание: изготовь аппликацию.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358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урок фигуры\depositphotos_110474912-stock-illustration-isolated-emoji-character-cartoon-do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848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лай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73069" y="56612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урок фигуры\2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 t="1821" r="3054" b="17087"/>
          <a:stretch/>
        </p:blipFill>
        <p:spPr bwMode="auto">
          <a:xfrm>
            <a:off x="1" y="1844824"/>
            <a:ext cx="3271326" cy="4642166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491" y="0"/>
            <a:ext cx="856895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идактические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Задание: «Поиграем с формами</a:t>
            </a:r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что похожи?»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79" name="Picture 3" descr="G:\урок фигуры\4_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" t="1836" r="3299" b="15715"/>
          <a:stretch/>
        </p:blipFill>
        <p:spPr bwMode="auto">
          <a:xfrm>
            <a:off x="3131840" y="1844824"/>
            <a:ext cx="2860254" cy="4642166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G:\урок фигуры\6_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 t="1908" r="3326" b="14718"/>
          <a:stretch/>
        </p:blipFill>
        <p:spPr bwMode="auto">
          <a:xfrm>
            <a:off x="6023753" y="1844824"/>
            <a:ext cx="3120247" cy="469147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900igr.net/up/datas/189338/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02"/>
            <a:ext cx="9144000" cy="688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0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6632"/>
            <a:ext cx="7704856" cy="16312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</a:t>
            </a: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А) «Найди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круг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 треугольник, квадрат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предложенному образцу,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обведи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его или отметь любым другим способом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.»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Б) Найди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все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круги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треугольники, квадраты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раскрась»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их» 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0" name="Picture 2" descr="https://img2.freepng.ru/20190706/blb/kisspng-portable-network-graphics-vector-graphics-clip-art-5d215bd4948e62.9584272015624672846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66172"/>
            <a:ext cx="7704856" cy="505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5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emotest.ru/ImageUpload%5C98bf0baa-92d7-498b-93e1-45d207bb77af%5Cts1.jpg"/>
          <p:cNvPicPr/>
          <p:nvPr/>
        </p:nvPicPr>
        <p:blipFill rotWithShape="1">
          <a:blip r:embed="rId2" cstate="print"/>
          <a:srcRect l="20503" t="5027" r="20277" b="6200"/>
          <a:stretch/>
        </p:blipFill>
        <p:spPr bwMode="auto">
          <a:xfrm>
            <a:off x="1835696" y="22304"/>
            <a:ext cx="5126476" cy="51533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 flipV="1">
            <a:off x="3353435" y="5085182"/>
            <a:ext cx="2298685" cy="1152129"/>
          </a:xfrm>
          <a:prstGeom prst="rect">
            <a:avLst/>
          </a:prstGeom>
          <a:noFill/>
          <a:ln w="254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к</a:t>
            </a: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руг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938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liparts.co/cliparts/pTq/rnz/pTqrnzggc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120680" cy="51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 flipV="1">
            <a:off x="2745105" y="5661246"/>
            <a:ext cx="3653790" cy="792089"/>
          </a:xfrm>
          <a:prstGeom prst="rect">
            <a:avLst/>
          </a:prstGeom>
          <a:noFill/>
          <a:ln w="254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т</a:t>
            </a: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реугольник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438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emotest.ru/ImageUpload%5Ce0423df0-ecb2-4cbd-a07c-71c492a558cb%5Cts3.jpg"/>
          <p:cNvPicPr/>
          <p:nvPr/>
        </p:nvPicPr>
        <p:blipFill rotWithShape="1">
          <a:blip r:embed="rId2" cstate="print"/>
          <a:srcRect l="17081" t="5404" r="17625" b="5436"/>
          <a:stretch/>
        </p:blipFill>
        <p:spPr bwMode="auto">
          <a:xfrm>
            <a:off x="1691680" y="0"/>
            <a:ext cx="6048671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 flipV="1">
            <a:off x="3059832" y="5322429"/>
            <a:ext cx="3528392" cy="864096"/>
          </a:xfrm>
          <a:prstGeom prst="rect">
            <a:avLst/>
          </a:prstGeom>
          <a:noFill/>
          <a:ln w="254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Times New Roman"/>
                <a:ea typeface="Calibri"/>
                <a:cs typeface="Times New Roman"/>
              </a:rPr>
              <a:t>квадрат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5596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home\Downloads\img7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560440"/>
            <a:ext cx="6120680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800" b="1" dirty="0" smtClean="0"/>
          </a:p>
          <a:p>
            <a:pPr algn="ctr"/>
            <a:r>
              <a:rPr lang="ru-RU" sz="2800" b="1" u="sng" dirty="0" smtClean="0"/>
              <a:t>Итог урока: </a:t>
            </a:r>
            <a:r>
              <a:rPr lang="ru-RU" sz="2800" b="1" dirty="0" smtClean="0"/>
              <a:t>научились узнавать геометрические фигуры: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4864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img20_cut-photo.ru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7" y="0"/>
            <a:ext cx="9139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ome\Downloads\e4f889cb550edb2ff28a22312b790fc2_cut-photo.r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414091"/>
            <a:ext cx="1353874" cy="162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.pixabay.com/photo/2016/02/05/15/52/number-1181245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77724"/>
            <a:ext cx="2232247" cy="267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5112568" cy="4900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/>
              <a:t>Урок:  Математические представления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010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5.infourok.ru/uploads/ex/0819/000aa2f0-53faf252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56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урок фигуры\img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2.freepng.ru/20180203/tiq/kisspng-telephone-clip-art-cell-cliparts-5a75aee7c3d557.76986683151766192780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725" y="3717032"/>
            <a:ext cx="245934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ELPHRG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00477" y="2492896"/>
            <a:ext cx="487363" cy="487363"/>
          </a:xfrm>
          <a:prstGeom prst="rect">
            <a:avLst/>
          </a:prstGeom>
        </p:spPr>
      </p:pic>
      <p:pic>
        <p:nvPicPr>
          <p:cNvPr id="3" name="звон.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587727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2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урока: </a:t>
            </a:r>
            <a:r>
              <a:rPr lang="ru-RU" sz="32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«Узнавание геометрических фигур (квадрат, треугольник, круг</a:t>
            </a:r>
            <a:r>
              <a:rPr lang="ru-RU" sz="32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)»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G:\урок фигуры\img10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8724"/>
            <a:ext cx="9144000" cy="523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97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урок фигуры\00209f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4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урок фигуры\1-1-768x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volsheb_DB3nTjJ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399" y="57055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73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454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урок фигуры\Тотош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180975"/>
            <a:ext cx="5492750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17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урок фигуры\круг из верв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15724"/>
            <a:ext cx="3312368" cy="33123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907704" y="44624"/>
            <a:ext cx="618502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Задание: Выложите круг, треугольник, квадрат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Picture 3" descr="G:\урок фигуры\1471072568_treugoln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3736755" cy="32913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172" name="Picture 4" descr="G:\урок фигуры\11751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87439"/>
            <a:ext cx="2736304" cy="27705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0486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1835150" y="1052513"/>
            <a:ext cx="55451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dirty="0" smtClean="0">
                <a:solidFill>
                  <a:srgbClr val="0070C0"/>
                </a:solidFill>
                <a:latin typeface="Verdana" pitchFamily="34" charset="0"/>
              </a:rPr>
              <a:t> Физкультминутка</a:t>
            </a:r>
          </a:p>
        </p:txBody>
      </p:sp>
      <p:sp>
        <p:nvSpPr>
          <p:cNvPr id="38915" name="Rectangle 1"/>
          <p:cNvSpPr>
            <a:spLocks noChangeArrowheads="1"/>
          </p:cNvSpPr>
          <p:nvPr/>
        </p:nvSpPr>
        <p:spPr bwMode="auto">
          <a:xfrm>
            <a:off x="539750" y="2068513"/>
            <a:ext cx="8064500" cy="5857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Строим, строим, строим дом… </a:t>
            </a:r>
            <a:endParaRPr lang="ru-RU" altLang="ru-RU" sz="3200" b="1" dirty="0" smtClean="0">
              <a:latin typeface="Arial" charset="0"/>
              <a:ea typeface="Calibri" pitchFamily="34" charset="0"/>
              <a:cs typeface="Arial" charset="0"/>
            </a:endParaRPr>
          </a:p>
        </p:txBody>
      </p:sp>
      <p:pic>
        <p:nvPicPr>
          <p:cNvPr id="8194" name="Picture 2" descr="https://ds03.infourok.ru/uploads/ex/0e30/0005b37f-719ea685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45312"/>
            <a:ext cx="8064500" cy="380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67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111</Words>
  <Application>Microsoft Office PowerPoint</Application>
  <PresentationFormat>Экран (4:3)</PresentationFormat>
  <Paragraphs>17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Аспект</vt:lpstr>
      <vt:lpstr>Презентация PowerPoint</vt:lpstr>
      <vt:lpstr>Урок:  Математические представления</vt:lpstr>
      <vt:lpstr>Презентация PowerPoint</vt:lpstr>
      <vt:lpstr>Тема урока: «Узнавание геометрических фигур (квадрат, треугольник, круг)»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32</cp:revision>
  <dcterms:created xsi:type="dcterms:W3CDTF">2021-04-19T14:23:40Z</dcterms:created>
  <dcterms:modified xsi:type="dcterms:W3CDTF">2021-04-20T13:26:56Z</dcterms:modified>
</cp:coreProperties>
</file>