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14" y="-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2204864"/>
            <a:ext cx="7704856" cy="3960440"/>
          </a:xfrm>
        </p:spPr>
        <p:txBody>
          <a:bodyPr>
            <a:normAutofit/>
          </a:bodyPr>
          <a:lstStyle/>
          <a:p>
            <a:endParaRPr lang="ru-RU" sz="8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16633"/>
            <a:ext cx="7416824" cy="1368152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Азия:</a:t>
            </a:r>
            <a:br>
              <a:rPr lang="ru-RU" sz="4400" dirty="0" smtClean="0">
                <a:solidFill>
                  <a:srgbClr val="FF0000"/>
                </a:solidFill>
              </a:rPr>
            </a:br>
            <a:r>
              <a:rPr lang="ru-RU" sz="4400" dirty="0" smtClean="0">
                <a:solidFill>
                  <a:srgbClr val="0070C0"/>
                </a:solidFill>
              </a:rPr>
              <a:t>путешествие 2</a:t>
            </a:r>
            <a:endParaRPr lang="ru-RU" sz="4400" dirty="0">
              <a:solidFill>
                <a:srgbClr val="0070C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024"/>
          <a:stretch/>
        </p:blipFill>
        <p:spPr bwMode="auto">
          <a:xfrm>
            <a:off x="683568" y="1723056"/>
            <a:ext cx="7848872" cy="4805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64978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79512" y="692696"/>
            <a:ext cx="4320480" cy="432048"/>
          </a:xfrm>
        </p:spPr>
        <p:txBody>
          <a:bodyPr/>
          <a:lstStyle/>
          <a:p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</a:rPr>
              <a:t>Горные хребты Тянь-Шаня</a:t>
            </a:r>
            <a:endParaRPr lang="ru-RU" sz="20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4317186" cy="465232"/>
          </a:xfrm>
        </p:spPr>
        <p:txBody>
          <a:bodyPr/>
          <a:lstStyle/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Высокогорная система ПАМИР</a:t>
            </a: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4"/>
          </p:nvPr>
        </p:nvSpPr>
        <p:spPr>
          <a:xfrm>
            <a:off x="4572000" y="1124744"/>
            <a:ext cx="4320480" cy="5472608"/>
          </a:xfrm>
        </p:spPr>
        <p:txBody>
          <a:bodyPr/>
          <a:lstStyle/>
          <a:p>
            <a:pPr marL="45720" indent="0" algn="ctr">
              <a:buNone/>
            </a:pPr>
            <a:endParaRPr lang="ru-RU" dirty="0" smtClean="0"/>
          </a:p>
          <a:p>
            <a:pPr marL="45720" indent="0" algn="ctr">
              <a:buNone/>
            </a:pPr>
            <a:endParaRPr lang="ru-RU" dirty="0"/>
          </a:p>
          <a:p>
            <a:pPr marL="45720" indent="0" algn="ctr">
              <a:buNone/>
            </a:pPr>
            <a:endParaRPr lang="ru-RU" dirty="0" smtClean="0"/>
          </a:p>
          <a:p>
            <a:pPr marL="45720" indent="0" algn="ctr">
              <a:buNone/>
            </a:pPr>
            <a:endParaRPr lang="ru-RU" dirty="0"/>
          </a:p>
          <a:p>
            <a:pPr marL="45720" indent="0" algn="ctr">
              <a:buNone/>
            </a:pPr>
            <a:endParaRPr lang="ru-RU" dirty="0" smtClean="0"/>
          </a:p>
          <a:p>
            <a:pPr marL="45720" indent="0" algn="ctr">
              <a:buNone/>
            </a:pPr>
            <a:endParaRPr lang="ru-RU" dirty="0"/>
          </a:p>
          <a:p>
            <a:pPr marL="45720" indent="0" algn="ctr">
              <a:buNone/>
            </a:pPr>
            <a:endParaRPr lang="ru-RU" dirty="0" smtClean="0"/>
          </a:p>
          <a:p>
            <a:pPr marL="45720" indent="0" algn="ctr">
              <a:buNone/>
            </a:pPr>
            <a:endParaRPr lang="ru-RU" dirty="0"/>
          </a:p>
          <a:p>
            <a:pPr marL="45720" indent="0" algn="ctr">
              <a:buNone/>
            </a:pP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Озеро Иссык-Куль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971600" y="21704"/>
            <a:ext cx="7128792" cy="670992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 smtClean="0">
                <a:solidFill>
                  <a:srgbClr val="006600"/>
                </a:solidFill>
              </a:rPr>
              <a:t>От Ташкента до Катманду</a:t>
            </a:r>
            <a:endParaRPr lang="ru-RU" sz="3200" dirty="0">
              <a:solidFill>
                <a:srgbClr val="0066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914" y="1052736"/>
            <a:ext cx="4105275" cy="2730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019649" y="3888729"/>
            <a:ext cx="26162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Ферганская долина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19" y="4250682"/>
            <a:ext cx="3648384" cy="2485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848" y="1124744"/>
            <a:ext cx="4559152" cy="2564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9573" y="4442875"/>
            <a:ext cx="2902968" cy="2172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509119"/>
            <a:ext cx="3070648" cy="2106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1527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251520" y="188640"/>
            <a:ext cx="3871125" cy="504056"/>
          </a:xfrm>
        </p:spPr>
        <p:txBody>
          <a:bodyPr/>
          <a:lstStyle/>
          <a:p>
            <a:r>
              <a:rPr lang="ru-RU" dirty="0" smtClean="0"/>
              <a:t>Озеро Лобнор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644008" y="44624"/>
            <a:ext cx="4248472" cy="504056"/>
          </a:xfrm>
        </p:spPr>
        <p:txBody>
          <a:bodyPr/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Пустыня </a:t>
            </a:r>
            <a:r>
              <a:rPr lang="ru-RU" dirty="0" err="1" smtClean="0">
                <a:solidFill>
                  <a:schemeClr val="accent5">
                    <a:lumMod val="75000"/>
                  </a:schemeClr>
                </a:solidFill>
              </a:rPr>
              <a:t>Такла-Макан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827584" y="116632"/>
            <a:ext cx="7848872" cy="216024"/>
          </a:xfrm>
        </p:spPr>
        <p:txBody>
          <a:bodyPr/>
          <a:lstStyle/>
          <a:p>
            <a:pPr marL="0" indent="0">
              <a:buNone/>
            </a:pPr>
            <a:endParaRPr lang="ru-RU" sz="8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854" y="692696"/>
            <a:ext cx="4176464" cy="2964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870" y="4102480"/>
            <a:ext cx="3888432" cy="2606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07504" y="3754891"/>
            <a:ext cx="42026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indent="0">
              <a:buNone/>
            </a:pPr>
            <a:r>
              <a:rPr lang="ru-RU" b="1" dirty="0"/>
              <a:t>Блуждающая река </a:t>
            </a:r>
            <a:r>
              <a:rPr lang="ru-RU" b="1" dirty="0" err="1">
                <a:solidFill>
                  <a:srgbClr val="FF0000"/>
                </a:solidFill>
              </a:rPr>
              <a:t>Тарим</a:t>
            </a:r>
            <a:r>
              <a:rPr lang="ru-RU" b="1" dirty="0"/>
              <a:t> в Китае</a:t>
            </a:r>
            <a:endParaRPr lang="ru-RU" b="1" dirty="0"/>
          </a:p>
        </p:txBody>
      </p:sp>
      <p:pic>
        <p:nvPicPr>
          <p:cNvPr id="3076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48680"/>
            <a:ext cx="4392612" cy="2688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644008" y="3385559"/>
            <a:ext cx="43204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Тибетское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нагорье выше 4000 м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749437"/>
            <a:ext cx="4392488" cy="2925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44873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251520" y="548680"/>
            <a:ext cx="4240165" cy="432048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ГИМАЛАИ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4173170" cy="639762"/>
          </a:xfrm>
        </p:spPr>
        <p:txBody>
          <a:bodyPr/>
          <a:lstStyle/>
          <a:p>
            <a:r>
              <a:rPr lang="ru-RU" dirty="0" smtClean="0"/>
              <a:t>Джомолунгма</a:t>
            </a:r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07504" y="116632"/>
            <a:ext cx="8712968" cy="576064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/>
              <a:t>Горы Гималаи, увенчанные Джомолунгмой (Эверестом)</a:t>
            </a:r>
            <a:endParaRPr lang="ru-RU" sz="24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4536" y="1484784"/>
            <a:ext cx="4319588" cy="2891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815" y="953230"/>
            <a:ext cx="3888432" cy="2593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437112"/>
            <a:ext cx="3793675" cy="2420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77" y="3861048"/>
            <a:ext cx="4331308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40426"/>
            <a:ext cx="4451781" cy="2963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66826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79512" y="731520"/>
            <a:ext cx="4248472" cy="1833384"/>
          </a:xfrm>
        </p:spPr>
        <p:txBody>
          <a:bodyPr/>
          <a:lstStyle/>
          <a:p>
            <a:r>
              <a:rPr lang="ru-RU" dirty="0" smtClean="0"/>
              <a:t>Непал Храм в Гималаях.</a:t>
            </a:r>
          </a:p>
          <a:p>
            <a:r>
              <a:rPr lang="ru-RU" dirty="0" smtClean="0"/>
              <a:t>Страна, не имеющая выхода к морю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4173170" cy="639762"/>
          </a:xfrm>
        </p:spPr>
        <p:txBody>
          <a:bodyPr/>
          <a:lstStyle/>
          <a:p>
            <a:r>
              <a:rPr lang="ru-RU" dirty="0" smtClean="0"/>
              <a:t>Катманду. Рисовое поле</a:t>
            </a:r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79512" y="21704"/>
            <a:ext cx="8496944" cy="815008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/>
              <a:t>От </a:t>
            </a:r>
            <a:r>
              <a:rPr lang="ru-RU" sz="2800" dirty="0" smtClean="0">
                <a:solidFill>
                  <a:srgbClr val="FF0000"/>
                </a:solidFill>
              </a:rPr>
              <a:t>Катманду</a:t>
            </a:r>
            <a:r>
              <a:rPr lang="ru-RU" sz="2800" dirty="0" smtClean="0"/>
              <a:t> (НЕПАЛ) до </a:t>
            </a:r>
            <a:r>
              <a:rPr lang="ru-RU" sz="2800" dirty="0" smtClean="0">
                <a:solidFill>
                  <a:srgbClr val="C00000"/>
                </a:solidFill>
              </a:rPr>
              <a:t>Бангкока</a:t>
            </a:r>
            <a:r>
              <a:rPr lang="ru-RU" sz="2800" dirty="0" smtClean="0"/>
              <a:t> (ТАИЛАНД)</a:t>
            </a:r>
            <a:endParaRPr lang="ru-RU" sz="2800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80928"/>
            <a:ext cx="4395788" cy="3742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340768"/>
            <a:ext cx="4248150" cy="2389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789040"/>
            <a:ext cx="3948264" cy="2961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42405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07504" y="0"/>
            <a:ext cx="4320480" cy="1052736"/>
          </a:xfrm>
        </p:spPr>
        <p:txBody>
          <a:bodyPr/>
          <a:lstStyle/>
          <a:p>
            <a:r>
              <a:rPr lang="ru-RU" sz="2000" dirty="0" smtClean="0">
                <a:solidFill>
                  <a:srgbClr val="C00000"/>
                </a:solidFill>
              </a:rPr>
              <a:t>Бангладеш- </a:t>
            </a:r>
          </a:p>
          <a:p>
            <a:r>
              <a:rPr lang="ru-RU" sz="2000" dirty="0">
                <a:solidFill>
                  <a:srgbClr val="C00000"/>
                </a:solidFill>
              </a:rPr>
              <a:t>м</a:t>
            </a:r>
            <a:r>
              <a:rPr lang="ru-RU" sz="2000" dirty="0" smtClean="0">
                <a:solidFill>
                  <a:srgbClr val="C00000"/>
                </a:solidFill>
              </a:rPr>
              <a:t>усульманская, перенаселённая  страна.  Бенгальская дельта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932040" y="908720"/>
            <a:ext cx="3888432" cy="648072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51520" y="0"/>
            <a:ext cx="8352928" cy="188640"/>
          </a:xfrm>
        </p:spPr>
        <p:txBody>
          <a:bodyPr/>
          <a:lstStyle/>
          <a:p>
            <a:pPr marL="0" indent="0">
              <a:buNone/>
            </a:pPr>
            <a:r>
              <a:rPr lang="ru-RU" sz="800" dirty="0" smtClean="0"/>
              <a:t/>
            </a:r>
            <a:br>
              <a:rPr lang="ru-RU" sz="800" dirty="0" smtClean="0"/>
            </a:br>
            <a:r>
              <a:rPr lang="ru-RU" sz="800" dirty="0" smtClean="0"/>
              <a:t/>
            </a:r>
            <a:br>
              <a:rPr lang="ru-RU" sz="800" dirty="0" smtClean="0"/>
            </a:br>
            <a:endParaRPr lang="ru-RU" sz="8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24744"/>
            <a:ext cx="4238086" cy="2808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05064"/>
            <a:ext cx="4055096" cy="2711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1290" y="90529"/>
            <a:ext cx="4704659" cy="314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0200" y="3356992"/>
            <a:ext cx="3382963" cy="2114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0807" y="3717032"/>
            <a:ext cx="4662364" cy="3108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56096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79512" y="260648"/>
            <a:ext cx="4238184" cy="639762"/>
          </a:xfrm>
        </p:spPr>
        <p:txBody>
          <a:bodyPr/>
          <a:lstStyle/>
          <a:p>
            <a:r>
              <a:rPr lang="ru-RU" dirty="0" smtClean="0"/>
              <a:t>Розовый дворец в Дакке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12968" cy="288032"/>
          </a:xfrm>
        </p:spPr>
        <p:txBody>
          <a:bodyPr/>
          <a:lstStyle/>
          <a:p>
            <a:pPr marL="0" indent="0">
              <a:buNone/>
            </a:pPr>
            <a:endParaRPr lang="ru-RU" sz="8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52736"/>
            <a:ext cx="4258880" cy="2662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9978" y="116632"/>
            <a:ext cx="4704524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3645024"/>
            <a:ext cx="4521053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89040"/>
            <a:ext cx="4320480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80899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07504" y="731520"/>
            <a:ext cx="4320480" cy="465232"/>
          </a:xfrm>
        </p:spPr>
        <p:txBody>
          <a:bodyPr/>
          <a:lstStyle/>
          <a:p>
            <a:r>
              <a:rPr lang="ru-RU" dirty="0" smtClean="0"/>
              <a:t>Остров </a:t>
            </a:r>
            <a:r>
              <a:rPr lang="ru-RU" dirty="0" err="1" smtClean="0"/>
              <a:t>Пхи-Пхи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067944" y="731520"/>
            <a:ext cx="4824536" cy="465232"/>
          </a:xfrm>
        </p:spPr>
        <p:txBody>
          <a:bodyPr/>
          <a:lstStyle/>
          <a:p>
            <a:r>
              <a:rPr lang="ru-RU" dirty="0" err="1" smtClean="0"/>
              <a:t>Чиангмай</a:t>
            </a:r>
            <a:r>
              <a:rPr lang="ru-RU" dirty="0" smtClean="0"/>
              <a:t> храмы</a:t>
            </a:r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23528" y="32590"/>
            <a:ext cx="8280920" cy="804122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>Таиланд (Бангкок)-Сиам</a:t>
            </a:r>
            <a:endParaRPr lang="ru-RU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66" y="1268760"/>
            <a:ext cx="3960813" cy="2970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365104"/>
            <a:ext cx="4103687" cy="2308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412776"/>
            <a:ext cx="4968552" cy="2794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293096"/>
            <a:ext cx="4536504" cy="2551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1334910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83</TotalTime>
  <Words>87</Words>
  <Application>Microsoft Office PowerPoint</Application>
  <PresentationFormat>Экран (4:3)</PresentationFormat>
  <Paragraphs>32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Воздушный поток</vt:lpstr>
      <vt:lpstr>Азия: путешествие 2</vt:lpstr>
      <vt:lpstr>От Ташкента до Катманду</vt:lpstr>
      <vt:lpstr>Презентация PowerPoint</vt:lpstr>
      <vt:lpstr>Горы Гималаи, увенчанные Джомолунгмой (Эверестом)</vt:lpstr>
      <vt:lpstr>От Катманду (НЕПАЛ) до Бангкока (ТАИЛАНД)</vt:lpstr>
      <vt:lpstr>  </vt:lpstr>
      <vt:lpstr>Презентация PowerPoint</vt:lpstr>
      <vt:lpstr>Таиланд (Бангкок)-Сиам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Азия: путешествие 2</dc:title>
  <dc:creator>Галина</dc:creator>
  <cp:lastModifiedBy>Галина</cp:lastModifiedBy>
  <cp:revision>12</cp:revision>
  <dcterms:created xsi:type="dcterms:W3CDTF">2022-05-16T14:00:13Z</dcterms:created>
  <dcterms:modified xsi:type="dcterms:W3CDTF">2022-05-16T15:35:33Z</dcterms:modified>
</cp:coreProperties>
</file>