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71" r:id="rId9"/>
    <p:sldId id="269" r:id="rId10"/>
    <p:sldId id="272" r:id="rId11"/>
    <p:sldId id="275" r:id="rId12"/>
    <p:sldId id="276" r:id="rId13"/>
    <p:sldId id="277" r:id="rId14"/>
    <p:sldId id="278" r:id="rId15"/>
    <p:sldId id="279" r:id="rId16"/>
    <p:sldId id="281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3399"/>
    <a:srgbClr val="CC66FF"/>
    <a:srgbClr val="00FFFF"/>
    <a:srgbClr val="66CCFF"/>
    <a:srgbClr val="00CC66"/>
    <a:srgbClr val="00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>
        <p:scale>
          <a:sx n="77" d="100"/>
          <a:sy n="77" d="100"/>
        </p:scale>
        <p:origin x="-1170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95400" y="2362200"/>
            <a:ext cx="701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«Игра – </a:t>
            </a:r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 средство </a:t>
            </a:r>
            <a:r>
              <a:rPr lang="ru-RU" sz="36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ДОШКОЛЬНИКОВ </a:t>
            </a:r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24600" y="51816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Выполнила воспитатель  : Кирсанова Н.В.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1066800"/>
            <a:ext cx="8001000" cy="1077218"/>
          </a:xfrm>
          <a:prstGeom prst="rect">
            <a:avLst/>
          </a:prstGeom>
          <a:solidFill>
            <a:srgbClr val="FF0000"/>
          </a:solidFill>
          <a:ln w="63500" cmpd="sng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Профилактическая работа с родителями по здоровьесбережению детей.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3657600"/>
            <a:ext cx="2209800" cy="2209800"/>
          </a:xfrm>
          <a:prstGeom prst="rect">
            <a:avLst/>
          </a:prstGeom>
          <a:solidFill>
            <a:srgbClr val="00CC66"/>
          </a:solidFill>
          <a:ln w="635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профилактические консультации о физическом развитии детей в соответствии с возрастом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00400" y="3657600"/>
            <a:ext cx="2362200" cy="2209800"/>
          </a:xfrm>
          <a:prstGeom prst="rect">
            <a:avLst/>
          </a:prstGeom>
          <a:solidFill>
            <a:srgbClr val="FFFF00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необходимости посещения кружков по разным видам физических и спортивных упражнений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72200" y="3657600"/>
            <a:ext cx="2514600" cy="2209800"/>
          </a:xfrm>
          <a:prstGeom prst="rect">
            <a:avLst/>
          </a:prstGeom>
          <a:solidFill>
            <a:srgbClr val="CC66FF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индивидуальные рекомендации на устранение определенных недостатков в физическом развитии детей (плоскостопие, осанка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stCxn id="9" idx="2"/>
            <a:endCxn id="17" idx="0"/>
          </p:cNvCxnSpPr>
          <p:nvPr/>
        </p:nvCxnSpPr>
        <p:spPr>
          <a:xfrm flipH="1">
            <a:off x="1485900" y="2144018"/>
            <a:ext cx="31242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2"/>
          </p:cNvCxnSpPr>
          <p:nvPr/>
        </p:nvCxnSpPr>
        <p:spPr>
          <a:xfrm>
            <a:off x="4610100" y="2144018"/>
            <a:ext cx="381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2"/>
            <a:endCxn id="20" idx="0"/>
          </p:cNvCxnSpPr>
          <p:nvPr/>
        </p:nvCxnSpPr>
        <p:spPr>
          <a:xfrm>
            <a:off x="4610100" y="2144018"/>
            <a:ext cx="28194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" name="Рисунок 20" descr="C:\Users\User\Desktop\Новая папка\IMG_20200921_1129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7924800" cy="53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1066800"/>
            <a:ext cx="8001000" cy="1077218"/>
          </a:xfrm>
          <a:prstGeom prst="rect">
            <a:avLst/>
          </a:prstGeom>
          <a:solidFill>
            <a:srgbClr val="FF0000"/>
          </a:solidFill>
          <a:ln w="63500" cmpd="sng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Профилактическая работа с родителями по здоровьесбережению детей.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3657600"/>
            <a:ext cx="2209800" cy="2209800"/>
          </a:xfrm>
          <a:prstGeom prst="rect">
            <a:avLst/>
          </a:prstGeom>
          <a:solidFill>
            <a:srgbClr val="00CC66"/>
          </a:solidFill>
          <a:ln w="635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профилактические консультации о физическом развитии детей в соответствии с возрастом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00400" y="3657600"/>
            <a:ext cx="2362200" cy="2209800"/>
          </a:xfrm>
          <a:prstGeom prst="rect">
            <a:avLst/>
          </a:prstGeom>
          <a:solidFill>
            <a:srgbClr val="FFFF00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необходимости посещения кружков по разным видам физических и спортивных упражнений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72200" y="3657600"/>
            <a:ext cx="2514600" cy="2209800"/>
          </a:xfrm>
          <a:prstGeom prst="rect">
            <a:avLst/>
          </a:prstGeom>
          <a:solidFill>
            <a:srgbClr val="CC66FF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индивидуальные рекомендации на устранение определенных недостатков в физическом развитии детей (плоскостопие, осанка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stCxn id="9" idx="2"/>
            <a:endCxn id="17" idx="0"/>
          </p:cNvCxnSpPr>
          <p:nvPr/>
        </p:nvCxnSpPr>
        <p:spPr>
          <a:xfrm flipH="1">
            <a:off x="1485900" y="2144018"/>
            <a:ext cx="31242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2"/>
          </p:cNvCxnSpPr>
          <p:nvPr/>
        </p:nvCxnSpPr>
        <p:spPr>
          <a:xfrm>
            <a:off x="4610100" y="2144018"/>
            <a:ext cx="381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2"/>
            <a:endCxn id="20" idx="0"/>
          </p:cNvCxnSpPr>
          <p:nvPr/>
        </p:nvCxnSpPr>
        <p:spPr>
          <a:xfrm>
            <a:off x="4610100" y="2144018"/>
            <a:ext cx="28194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" name="Рисунок 22" descr="C:\Users\User\Desktop\Новая папка\IMG_20201106_1059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7620000" cy="533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1066800"/>
            <a:ext cx="8001000" cy="1077218"/>
          </a:xfrm>
          <a:prstGeom prst="rect">
            <a:avLst/>
          </a:prstGeom>
          <a:solidFill>
            <a:srgbClr val="FF0000"/>
          </a:solidFill>
          <a:ln w="63500" cmpd="sng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Профилактическая работа с родителями по здоровьесбережению детей.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3657600"/>
            <a:ext cx="2209800" cy="2209800"/>
          </a:xfrm>
          <a:prstGeom prst="rect">
            <a:avLst/>
          </a:prstGeom>
          <a:solidFill>
            <a:srgbClr val="00CC66"/>
          </a:solidFill>
          <a:ln w="635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профилактические консультации о физическом развитии детей в соответствии с возрастом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00400" y="3657600"/>
            <a:ext cx="2362200" cy="2209800"/>
          </a:xfrm>
          <a:prstGeom prst="rect">
            <a:avLst/>
          </a:prstGeom>
          <a:solidFill>
            <a:srgbClr val="FFFF00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необходимости посещения кружков по разным видам физических и спортивных упражнений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72200" y="3657600"/>
            <a:ext cx="2514600" cy="2209800"/>
          </a:xfrm>
          <a:prstGeom prst="rect">
            <a:avLst/>
          </a:prstGeom>
          <a:solidFill>
            <a:srgbClr val="CC66FF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индивидуальные рекомендации на устранение определенных недостатков в физическом развитии детей (плоскостопие, осанка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stCxn id="9" idx="2"/>
            <a:endCxn id="17" idx="0"/>
          </p:cNvCxnSpPr>
          <p:nvPr/>
        </p:nvCxnSpPr>
        <p:spPr>
          <a:xfrm flipH="1">
            <a:off x="1485900" y="2144018"/>
            <a:ext cx="31242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2"/>
          </p:cNvCxnSpPr>
          <p:nvPr/>
        </p:nvCxnSpPr>
        <p:spPr>
          <a:xfrm>
            <a:off x="4610100" y="2144018"/>
            <a:ext cx="381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2"/>
            <a:endCxn id="20" idx="0"/>
          </p:cNvCxnSpPr>
          <p:nvPr/>
        </p:nvCxnSpPr>
        <p:spPr>
          <a:xfrm>
            <a:off x="4610100" y="2144018"/>
            <a:ext cx="28194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" name="Рисунок 20" descr="C:\Users\User\Desktop\Новая папка\IMG_20201106_1108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467600" cy="5562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1066800"/>
            <a:ext cx="8001000" cy="1077218"/>
          </a:xfrm>
          <a:prstGeom prst="rect">
            <a:avLst/>
          </a:prstGeom>
          <a:solidFill>
            <a:srgbClr val="FF0000"/>
          </a:solidFill>
          <a:ln w="63500" cmpd="sng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Профилактическая работа с родителями по здоровьесбережению детей.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3657600"/>
            <a:ext cx="2209800" cy="2209800"/>
          </a:xfrm>
          <a:prstGeom prst="rect">
            <a:avLst/>
          </a:prstGeom>
          <a:solidFill>
            <a:srgbClr val="00CC66"/>
          </a:solidFill>
          <a:ln w="635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профилактические консультации о физическом развитии детей в соответствии с возрастом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00400" y="3657600"/>
            <a:ext cx="2362200" cy="2209800"/>
          </a:xfrm>
          <a:prstGeom prst="rect">
            <a:avLst/>
          </a:prstGeom>
          <a:solidFill>
            <a:srgbClr val="FFFF00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необходимости посещения кружков по разным видам физических и спортивных упражнений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72200" y="3657600"/>
            <a:ext cx="2514600" cy="2209800"/>
          </a:xfrm>
          <a:prstGeom prst="rect">
            <a:avLst/>
          </a:prstGeom>
          <a:solidFill>
            <a:srgbClr val="CC66FF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индивидуальные рекомендации на устранение определенных недостатков в физическом развитии детей (плоскостопие, осанка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stCxn id="9" idx="2"/>
            <a:endCxn id="17" idx="0"/>
          </p:cNvCxnSpPr>
          <p:nvPr/>
        </p:nvCxnSpPr>
        <p:spPr>
          <a:xfrm flipH="1">
            <a:off x="1485900" y="2144018"/>
            <a:ext cx="31242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2"/>
          </p:cNvCxnSpPr>
          <p:nvPr/>
        </p:nvCxnSpPr>
        <p:spPr>
          <a:xfrm>
            <a:off x="4610100" y="2144018"/>
            <a:ext cx="381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2"/>
            <a:endCxn id="20" idx="0"/>
          </p:cNvCxnSpPr>
          <p:nvPr/>
        </p:nvCxnSpPr>
        <p:spPr>
          <a:xfrm>
            <a:off x="4610100" y="2144018"/>
            <a:ext cx="28194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" name="Рисунок 20" descr="C:\Users\User\Desktop\Новая папка\IMG_20200921_1126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7543799" cy="53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1066800"/>
            <a:ext cx="8001000" cy="1077218"/>
          </a:xfrm>
          <a:prstGeom prst="rect">
            <a:avLst/>
          </a:prstGeom>
          <a:solidFill>
            <a:srgbClr val="FF0000"/>
          </a:solidFill>
          <a:ln w="63500" cmpd="sng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Профилактическая работа с родителями по здоровьесбережению детей.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3657600"/>
            <a:ext cx="2209800" cy="2209800"/>
          </a:xfrm>
          <a:prstGeom prst="rect">
            <a:avLst/>
          </a:prstGeom>
          <a:solidFill>
            <a:srgbClr val="00CC66"/>
          </a:solidFill>
          <a:ln w="635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профилактические консультации о физическом развитии детей в соответствии с возрастом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00400" y="3657600"/>
            <a:ext cx="2362200" cy="2209800"/>
          </a:xfrm>
          <a:prstGeom prst="rect">
            <a:avLst/>
          </a:prstGeom>
          <a:solidFill>
            <a:srgbClr val="FFFF00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необходимости посещения кружков по разным видам физических и спортивных упражнений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72200" y="3657600"/>
            <a:ext cx="2514600" cy="2209800"/>
          </a:xfrm>
          <a:prstGeom prst="rect">
            <a:avLst/>
          </a:prstGeom>
          <a:solidFill>
            <a:srgbClr val="CC66FF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индивидуальные рекомендации на устранение определенных недостатков в физическом развитии детей (плоскостопие, осанка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stCxn id="9" idx="2"/>
            <a:endCxn id="17" idx="0"/>
          </p:cNvCxnSpPr>
          <p:nvPr/>
        </p:nvCxnSpPr>
        <p:spPr>
          <a:xfrm flipH="1">
            <a:off x="1485900" y="2144018"/>
            <a:ext cx="31242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2"/>
          </p:cNvCxnSpPr>
          <p:nvPr/>
        </p:nvCxnSpPr>
        <p:spPr>
          <a:xfrm>
            <a:off x="4610100" y="2144018"/>
            <a:ext cx="381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2"/>
            <a:endCxn id="20" idx="0"/>
          </p:cNvCxnSpPr>
          <p:nvPr/>
        </p:nvCxnSpPr>
        <p:spPr>
          <a:xfrm>
            <a:off x="4610100" y="2144018"/>
            <a:ext cx="28194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C:\Users\Nata\Desktop\фото для презентации к консультации\IMG_18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8534400" cy="5867400"/>
          </a:xfrm>
          <a:prstGeom prst="rect">
            <a:avLst/>
          </a:prstGeom>
          <a:noFill/>
        </p:spPr>
      </p:pic>
      <p:pic>
        <p:nvPicPr>
          <p:cNvPr id="13314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5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" name="Рисунок 20" descr="C:\Users\User\Desktop\Новая папка\IMG_20200921_11260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7467600" cy="510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1066800"/>
            <a:ext cx="8001000" cy="1077218"/>
          </a:xfrm>
          <a:prstGeom prst="rect">
            <a:avLst/>
          </a:prstGeom>
          <a:solidFill>
            <a:srgbClr val="FF0000"/>
          </a:solidFill>
          <a:ln w="63500" cmpd="sng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Профилактическая работа с родителями по здоровьесбережению детей.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3657600"/>
            <a:ext cx="2209800" cy="2209800"/>
          </a:xfrm>
          <a:prstGeom prst="rect">
            <a:avLst/>
          </a:prstGeom>
          <a:solidFill>
            <a:srgbClr val="00CC66"/>
          </a:solidFill>
          <a:ln w="635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профилактические консультации о физическом развитии детей в соответствии с возрастом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00400" y="3657600"/>
            <a:ext cx="2362200" cy="2209800"/>
          </a:xfrm>
          <a:prstGeom prst="rect">
            <a:avLst/>
          </a:prstGeom>
          <a:solidFill>
            <a:srgbClr val="FFFF00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необходимости посещения кружков по разным видам физических и спортивных упражнений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72200" y="3657600"/>
            <a:ext cx="2514600" cy="2209800"/>
          </a:xfrm>
          <a:prstGeom prst="rect">
            <a:avLst/>
          </a:prstGeom>
          <a:solidFill>
            <a:srgbClr val="CC66FF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индивидуальные рекомендации на устранение определенных недостатков в физическом развитии детей (плоскостопие, осанка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stCxn id="9" idx="2"/>
            <a:endCxn id="17" idx="0"/>
          </p:cNvCxnSpPr>
          <p:nvPr/>
        </p:nvCxnSpPr>
        <p:spPr>
          <a:xfrm flipH="1">
            <a:off x="1485900" y="2144018"/>
            <a:ext cx="31242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2"/>
          </p:cNvCxnSpPr>
          <p:nvPr/>
        </p:nvCxnSpPr>
        <p:spPr>
          <a:xfrm>
            <a:off x="4610100" y="2144018"/>
            <a:ext cx="381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2"/>
            <a:endCxn id="20" idx="0"/>
          </p:cNvCxnSpPr>
          <p:nvPr/>
        </p:nvCxnSpPr>
        <p:spPr>
          <a:xfrm>
            <a:off x="4610100" y="2144018"/>
            <a:ext cx="28194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" name="Рисунок 26" descr="C:\Users\User\Desktop\Новая папка\IMG_20201008_1135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38200"/>
            <a:ext cx="7543799" cy="53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1066800"/>
            <a:ext cx="8001000" cy="1077218"/>
          </a:xfrm>
          <a:prstGeom prst="rect">
            <a:avLst/>
          </a:prstGeom>
          <a:solidFill>
            <a:srgbClr val="FF0000"/>
          </a:solidFill>
          <a:ln w="63500" cmpd="sng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Профилактическая работа с родителями по здоровьесбережению детей.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3657600"/>
            <a:ext cx="2209800" cy="2209800"/>
          </a:xfrm>
          <a:prstGeom prst="rect">
            <a:avLst/>
          </a:prstGeom>
          <a:solidFill>
            <a:srgbClr val="00CC66"/>
          </a:solidFill>
          <a:ln w="635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профилактические консультации о физическом развитии детей в соответствии с возрастом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00400" y="3657600"/>
            <a:ext cx="2362200" cy="2209800"/>
          </a:xfrm>
          <a:prstGeom prst="rect">
            <a:avLst/>
          </a:prstGeom>
          <a:solidFill>
            <a:srgbClr val="FFFF00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необходимости посещения кружков по разным видам физических и спортивных упражнений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72200" y="3657600"/>
            <a:ext cx="2514600" cy="2209800"/>
          </a:xfrm>
          <a:prstGeom prst="rect">
            <a:avLst/>
          </a:prstGeom>
          <a:solidFill>
            <a:srgbClr val="CC66FF"/>
          </a:solidFill>
          <a:ln w="50800" cmpd="sng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индивидуальные рекомендации на устранение определенных недостатков в физическом развитии детей (плоскостопие, осанка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stCxn id="9" idx="2"/>
            <a:endCxn id="17" idx="0"/>
          </p:cNvCxnSpPr>
          <p:nvPr/>
        </p:nvCxnSpPr>
        <p:spPr>
          <a:xfrm flipH="1">
            <a:off x="1485900" y="2144018"/>
            <a:ext cx="31242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2"/>
          </p:cNvCxnSpPr>
          <p:nvPr/>
        </p:nvCxnSpPr>
        <p:spPr>
          <a:xfrm>
            <a:off x="4610100" y="2144018"/>
            <a:ext cx="381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2"/>
            <a:endCxn id="20" idx="0"/>
          </p:cNvCxnSpPr>
          <p:nvPr/>
        </p:nvCxnSpPr>
        <p:spPr>
          <a:xfrm>
            <a:off x="4610100" y="2144018"/>
            <a:ext cx="2819400" cy="15135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C:\Users\Nata\Desktop\фото для презентации к консультации\IMG_18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8534400" cy="5867400"/>
          </a:xfrm>
          <a:prstGeom prst="rect">
            <a:avLst/>
          </a:prstGeom>
          <a:noFill/>
        </p:spPr>
      </p:pic>
      <p:pic>
        <p:nvPicPr>
          <p:cNvPr id="13314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5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" name="Picture 2" descr="C:\Users\Nata\Desktop\0016-016-Spasibo-za-vnimani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990600"/>
            <a:ext cx="7391399" cy="5105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0" y="762000"/>
            <a:ext cx="5715000" cy="707886"/>
          </a:xfrm>
          <a:prstGeom prst="rect">
            <a:avLst/>
          </a:prstGeom>
          <a:solidFill>
            <a:srgbClr val="FFFF00"/>
          </a:solidFill>
          <a:ln w="508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 здоровьесбережения  старшего дошкольного возраста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2514600"/>
            <a:ext cx="2590800" cy="923330"/>
          </a:xfrm>
          <a:prstGeom prst="rect">
            <a:avLst/>
          </a:prstGeom>
          <a:solidFill>
            <a:srgbClr val="00FFFF"/>
          </a:solidFill>
          <a:ln w="508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Обеспечение гармоничного физического развити</a:t>
            </a:r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81400" y="2590800"/>
            <a:ext cx="1752600" cy="1477328"/>
          </a:xfrm>
          <a:prstGeom prst="rect">
            <a:avLst/>
          </a:prstGeom>
          <a:solidFill>
            <a:srgbClr val="66CCFF"/>
          </a:solidFill>
          <a:ln w="508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Формирование потребности в ежедневной двигательной деятельности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1200" y="2438400"/>
            <a:ext cx="2743200" cy="1477328"/>
          </a:xfrm>
          <a:prstGeom prst="rect">
            <a:avLst/>
          </a:prstGeom>
          <a:solidFill>
            <a:srgbClr val="CC66FF"/>
          </a:solidFill>
          <a:ln w="508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интереса к участию в подвижных и спортивных играх и физических упражнен</a:t>
            </a:r>
            <a:r>
              <a:rPr lang="ru-RU" b="1" dirty="0" smtClean="0"/>
              <a:t>ия</a:t>
            </a:r>
            <a:r>
              <a:rPr lang="ru-RU" dirty="0" smtClean="0"/>
              <a:t>х</a:t>
            </a:r>
            <a:endParaRPr lang="ru-RU" dirty="0"/>
          </a:p>
        </p:txBody>
      </p:sp>
      <p:cxnSp>
        <p:nvCxnSpPr>
          <p:cNvPr id="17" name="Прямая со стрелкой 16"/>
          <p:cNvCxnSpPr>
            <a:stCxn id="7" idx="2"/>
            <a:endCxn id="10" idx="0"/>
          </p:cNvCxnSpPr>
          <p:nvPr/>
        </p:nvCxnSpPr>
        <p:spPr>
          <a:xfrm>
            <a:off x="4381500" y="1469886"/>
            <a:ext cx="2781300" cy="9685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5" name="Picture 3" descr="C:\Users\Nata\Desktop\dlja_val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114800"/>
            <a:ext cx="6172200" cy="2230436"/>
          </a:xfrm>
          <a:prstGeom prst="rect">
            <a:avLst/>
          </a:prstGeom>
          <a:noFill/>
        </p:spPr>
      </p:pic>
      <p:cxnSp>
        <p:nvCxnSpPr>
          <p:cNvPr id="18" name="Прямая со стрелкой 17"/>
          <p:cNvCxnSpPr>
            <a:stCxn id="7" idx="2"/>
          </p:cNvCxnSpPr>
          <p:nvPr/>
        </p:nvCxnSpPr>
        <p:spPr>
          <a:xfrm flipH="1">
            <a:off x="1752600" y="1469886"/>
            <a:ext cx="2628900" cy="1044714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7" idx="2"/>
          </p:cNvCxnSpPr>
          <p:nvPr/>
        </p:nvCxnSpPr>
        <p:spPr>
          <a:xfrm flipH="1">
            <a:off x="4343400" y="1469886"/>
            <a:ext cx="38100" cy="11209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" y="228601"/>
            <a:ext cx="8458200" cy="954107"/>
          </a:xfrm>
          <a:prstGeom prst="rect">
            <a:avLst/>
          </a:prstGeom>
          <a:ln w="508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Двигательная активность воспитанников в течение дня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19050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3" name="Рисунок 12" descr="C:\Users\Nata\Desktop\0004-005-Predlagaem-primernuju-tsepochku.pn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28600" y="1219200"/>
            <a:ext cx="8686800" cy="487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81200" y="38100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Утренняя гимнастика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фото Маргаритка\IMG_20200915_1023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001000" cy="531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 descr="C:\Users\User\Desktop\фото Маргаритка\IMG_20200915_10203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85800"/>
            <a:ext cx="8229599" cy="556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52600" y="1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Двигательная разминка</a:t>
            </a:r>
            <a:endParaRPr lang="ru-RU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User\Desktop\фото Маргаритка\IMG_20200915_1022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46332"/>
            <a:ext cx="8001000" cy="5449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Рисунок 7" descr="C:\Users\User\Desktop\фото Маргаритка\IMG_20200915_1018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8000999" cy="5469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71600" y="1524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User\Desktop\фото Маргаритка\IMG_20200915_1023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609600"/>
            <a:ext cx="7886700" cy="541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Nata\Desktop\55f3144e3e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66800" y="304800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Подвижные игры на прогулке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User\Desktop\Новая папка\IMG_20200921_1120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51131"/>
            <a:ext cx="7924800" cy="52210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363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</dc:creator>
  <cp:lastModifiedBy>User</cp:lastModifiedBy>
  <cp:revision>58</cp:revision>
  <dcterms:created xsi:type="dcterms:W3CDTF">2016-03-28T17:43:27Z</dcterms:created>
  <dcterms:modified xsi:type="dcterms:W3CDTF">2020-12-05T10:18:07Z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1117413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