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9A3E66-C7DD-4E39-9620-5F2196AB07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FF86E63-E6B6-4452-95A8-3653B4CB66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F9DBE7-0B36-4026-AC21-ACD3D730C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83DEB8-2D55-44EC-BD2C-D6101CC84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6C4F6B-DEA2-4600-87C1-11FE6D39E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882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EAF39-0B74-4B7A-9357-7C603EF8C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740CBB1-DBE6-40D9-A87A-D02B0DA6DF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99F70B-BB77-48B6-AAC6-9BF5DD6F1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079439-CFC7-46DC-8D88-7953A585B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747FB5-CB09-4406-8330-5415F955B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614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2A7AB93-5295-4CDD-BA1A-12B7DBC7EE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D580C15-0FA7-48BE-9C8F-75C8A11A2B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361110-3CDE-4E50-9426-CDC670847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7511A2-EF12-483F-BE24-9AFA877F9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64FEC5-7A3D-4DF7-AC09-0BFCC1CEF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431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3B16DC-3D8B-4ABF-8F7E-2C89A688E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58A84D-044A-4178-9A87-31FDABC0B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47C3B9-70D3-4792-A835-3372D18B7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E3977B-3827-407F-AC35-43B078333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465584-0310-4831-B51C-C2646D767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889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AC8B7-E7E4-4641-85D7-01C587682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9D566D-9CFA-4F7B-BDAD-F3403DDE46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ABAB77-B510-4C06-B8F7-CEC01FF5C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50818C-3347-426C-8461-E7AC3553B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594674-4435-4E38-8C10-3BF4CD2C6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599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3E334F-7A3A-4097-BAA2-61E89D186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76BD56-FB8E-4E68-A6E0-1D7B44F4D9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0948A8-611D-4178-9D9B-B62429F020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A39727-85B8-471C-AC6F-24AEFB1E8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E9491E-4DAE-41A8-ADB6-182E8C238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DBCB05B-6536-47DE-A12D-10DF25C17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778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D97A47-83F6-4F13-BD9B-3CD677970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819F89-720B-4AAE-B669-94CA9BBCC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0A1E5F-CEF1-4227-BAE7-2D3E997450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240B1D5-E597-4469-B962-88294E7BC2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0C96FF4-410D-4930-A039-CD1B7D480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2361BC9-5C67-479C-AE74-DD076C517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CE994AC-7D27-4880-B04A-5ABF58911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E08E082-8286-4A71-916B-23CA29DE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95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01F2DF-3ACD-43EA-814E-025918759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988A8D6-CC01-44AE-A972-8F49ABA04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0D2B6BD-9B3F-4FDE-BBC4-73302CA96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E316558-D9D3-4B69-B1AE-F817F47BF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311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9D93004-7144-4512-9670-9C25578E1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19981E8-0ECB-4376-B5EF-3889E5FEF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FBC7758-7B0D-4B77-9FB4-AF5F28982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78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64AF8A-99A3-478B-9334-DBD126ECE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B19AF1-A882-4DF5-82FD-EF2F84D7A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04E1C58-F51D-46E4-89D1-63B9C37A4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9A8151-DB10-4479-A559-03EE17267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C0D993-F7D4-4483-8910-F387165A4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201172-848A-49C9-A065-C3504475F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731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1F1FCE-278A-4224-B2A5-1A1050C7B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4A8914A-16D5-4A41-A9CC-34485BEDB7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03707D-9477-4674-9C38-F52DD6FC74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092F05-FA9A-4CB5-9346-F92072934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117ED4-1C6B-4113-9F10-D3447A16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A52A0F-4465-4978-9BFA-00A727318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433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7FCF3-1BE3-4A56-8CC6-20A67BD4C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EC4F96-DC27-4E80-B4AD-812C27B68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7625B1-5C5B-44A3-A372-F3465D4D09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87D3B-85F9-4126-BB01-08F131153FF4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B9954B-9D74-4087-9B5B-A3D8AB7561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318548-D511-482B-9526-E637E67B1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844D9-FEF8-4F5B-8C5D-2D71D65D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291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AD92B6-3A2B-447A-9CFE-170926E67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943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56DBBC-A89B-4F18-AC67-0E1725346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916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5FEFF9-EE93-4A30-8A55-3188C5DB7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172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80ED94-2F4A-4779-B758-81B84B891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64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A702D9-516B-4FAC-B06D-9E339C184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9CCD9C-6AD7-4F54-9B70-3E7DBFBB7D79}"/>
              </a:ext>
            </a:extLst>
          </p:cNvPr>
          <p:cNvSpPr txBox="1"/>
          <p:nvPr/>
        </p:nvSpPr>
        <p:spPr>
          <a:xfrm>
            <a:off x="513767" y="1524000"/>
            <a:ext cx="1967347" cy="7150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Нежная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5F11CA-B3E5-43FF-B7C0-4E95FE706FCC}"/>
              </a:ext>
            </a:extLst>
          </p:cNvPr>
          <p:cNvSpPr txBox="1"/>
          <p:nvPr/>
        </p:nvSpPr>
        <p:spPr>
          <a:xfrm>
            <a:off x="1103742" y="2500487"/>
            <a:ext cx="2165929" cy="7150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Сердитая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58DF70-E2E9-43B5-BFF5-61DD4B1E291B}"/>
              </a:ext>
            </a:extLst>
          </p:cNvPr>
          <p:cNvSpPr txBox="1"/>
          <p:nvPr/>
        </p:nvSpPr>
        <p:spPr>
          <a:xfrm>
            <a:off x="3371271" y="1655725"/>
            <a:ext cx="1311565" cy="7150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Поет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A3B0A9-FF00-4A22-8E6D-B5200DFFEFC7}"/>
              </a:ext>
            </a:extLst>
          </p:cNvPr>
          <p:cNvSpPr txBox="1"/>
          <p:nvPr/>
        </p:nvSpPr>
        <p:spPr>
          <a:xfrm>
            <a:off x="3599871" y="2944091"/>
            <a:ext cx="2165929" cy="7150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Стучит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7C8242-0700-4C62-80D7-9CF864CBAFF8}"/>
              </a:ext>
            </a:extLst>
          </p:cNvPr>
          <p:cNvSpPr txBox="1"/>
          <p:nvPr/>
        </p:nvSpPr>
        <p:spPr>
          <a:xfrm>
            <a:off x="5013035" y="2147026"/>
            <a:ext cx="2165929" cy="7150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Охраняет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11970D-0D38-4E43-B87A-EFB51018F011}"/>
              </a:ext>
            </a:extLst>
          </p:cNvPr>
          <p:cNvSpPr txBox="1"/>
          <p:nvPr/>
        </p:nvSpPr>
        <p:spPr>
          <a:xfrm>
            <a:off x="6971142" y="1330142"/>
            <a:ext cx="2165929" cy="7150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Тревожит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DD4425-8B37-400D-B977-651CE8014497}"/>
              </a:ext>
            </a:extLst>
          </p:cNvPr>
          <p:cNvSpPr txBox="1"/>
          <p:nvPr/>
        </p:nvSpPr>
        <p:spPr>
          <a:xfrm>
            <a:off x="9467270" y="1978890"/>
            <a:ext cx="2165929" cy="7150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7D7481-A549-4238-9599-78B91531C521}"/>
              </a:ext>
            </a:extLst>
          </p:cNvPr>
          <p:cNvSpPr txBox="1"/>
          <p:nvPr/>
        </p:nvSpPr>
        <p:spPr>
          <a:xfrm>
            <a:off x="7178964" y="2793357"/>
            <a:ext cx="2909455" cy="7150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Успокаивает</a:t>
            </a:r>
          </a:p>
        </p:txBody>
      </p:sp>
    </p:spTree>
    <p:extLst>
      <p:ext uri="{BB962C8B-B14F-4D97-AF65-F5344CB8AC3E}">
        <p14:creationId xmlns:p14="http://schemas.microsoft.com/office/powerpoint/2010/main" val="2155622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A780ED-06ED-4360-B8B1-5DF02A897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457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416087C-4979-4703-9401-2782ADFBD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9197B610-D37E-44AE-9C7C-A7B8500D3E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791430"/>
              </p:ext>
            </p:extLst>
          </p:nvPr>
        </p:nvGraphicFramePr>
        <p:xfrm>
          <a:off x="978568" y="3077855"/>
          <a:ext cx="10651958" cy="29650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18611">
                  <a:extLst>
                    <a:ext uri="{9D8B030D-6E8A-4147-A177-3AD203B41FA5}">
                      <a16:colId xmlns:a16="http://schemas.microsoft.com/office/drawing/2014/main" val="118587157"/>
                    </a:ext>
                  </a:extLst>
                </a:gridCol>
                <a:gridCol w="3481137">
                  <a:extLst>
                    <a:ext uri="{9D8B030D-6E8A-4147-A177-3AD203B41FA5}">
                      <a16:colId xmlns:a16="http://schemas.microsoft.com/office/drawing/2014/main" val="1571673872"/>
                    </a:ext>
                  </a:extLst>
                </a:gridCol>
                <a:gridCol w="4652210">
                  <a:extLst>
                    <a:ext uri="{9D8B030D-6E8A-4147-A177-3AD203B41FA5}">
                      <a16:colId xmlns:a16="http://schemas.microsoft.com/office/drawing/2014/main" val="3875919733"/>
                    </a:ext>
                  </a:extLst>
                </a:gridCol>
              </a:tblGrid>
              <a:tr h="52415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НА УРОКЕ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148606"/>
                  </a:ext>
                </a:extLst>
              </a:tr>
              <a:tr h="729358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Интересно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Работал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Понял материал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18155"/>
                  </a:ext>
                </a:extLst>
              </a:tr>
              <a:tr h="766677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Скучно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Отдыхал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Узнал больше, чем знал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24077"/>
                  </a:ext>
                </a:extLst>
              </a:tr>
              <a:tr h="9047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Безразлично</a:t>
                      </a:r>
                    </a:p>
                    <a:p>
                      <a:pPr algn="l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Помогал другим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Не понял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7244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699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FE5175-4417-4541-B20E-F9AB937A3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2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C294CB-69DA-4F9D-95A1-58ED0C157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56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DD9A67-69A9-4B9B-9159-709457FE8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260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3CC767-1413-4E4D-B822-BBBA7A996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767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27401E-3E42-4B18-9E30-ADA9259A1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33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644944-D5CE-45A4-8D93-BBC7ACE74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721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685D75-292B-40A3-B3AB-4B05EF4F7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16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C88438-944C-4894-B50A-A3CA6B1FB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02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81CCEE-6B1D-473F-841E-467E13F1C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225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47</Words>
  <Application>Microsoft Office PowerPoint</Application>
  <PresentationFormat>Широкоэкранный</PresentationFormat>
  <Paragraphs>20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Titan PC</dc:creator>
  <cp:lastModifiedBy>Titan PC</cp:lastModifiedBy>
  <cp:revision>2</cp:revision>
  <dcterms:created xsi:type="dcterms:W3CDTF">2022-03-17T16:19:48Z</dcterms:created>
  <dcterms:modified xsi:type="dcterms:W3CDTF">2022-05-16T15:41:05Z</dcterms:modified>
</cp:coreProperties>
</file>