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alend.ru/day/9-21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alend.ru/events/7077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alend.ru/events/7078/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alend.ru/events/7095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err="1"/>
              <a:t>Ромашина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Светлана Алексеевна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4077072"/>
            <a:ext cx="2584376" cy="17526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4\Desktop\фото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3" y="0"/>
            <a:ext cx="712879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3528" y="620689"/>
            <a:ext cx="8820472" cy="5318150"/>
          </a:xfrm>
        </p:spPr>
        <p:txBody>
          <a:bodyPr>
            <a:normAutofit/>
          </a:bodyPr>
          <a:lstStyle/>
          <a:p>
            <a:pPr fontAlgn="base"/>
            <a:r>
              <a:rPr lang="ru-RU" sz="3600" dirty="0" smtClean="0"/>
              <a:t>На летних Олимпийских играх 2016 года, проходивших в Рио-де-Жанейро, Светлана завоевала ещё два олимпийских золота – одно в соревнованиях дуэтов (с паре с Ищенко), а второе – в групповом выступлении российских синхронисток.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3528" y="764704"/>
            <a:ext cx="8820472" cy="5318596"/>
          </a:xfrm>
        </p:spPr>
        <p:txBody>
          <a:bodyPr/>
          <a:lstStyle/>
          <a:p>
            <a:r>
              <a:rPr lang="ru-RU" dirty="0" smtClean="0"/>
              <a:t>В 2017 году у спортсменки родилась дочь, а уже в 2019 году на Чемпионате мира по водным видам спорта, который проходил в городе </a:t>
            </a:r>
            <a:r>
              <a:rPr lang="ru-RU" dirty="0" err="1" smtClean="0"/>
              <a:t>Кванджу</a:t>
            </a:r>
            <a:r>
              <a:rPr lang="ru-RU" dirty="0" smtClean="0"/>
              <a:t> (Республика Корея), </a:t>
            </a:r>
            <a:r>
              <a:rPr lang="ru-RU" dirty="0" err="1" smtClean="0"/>
              <a:t>Ромашина</a:t>
            </a:r>
            <a:r>
              <a:rPr lang="ru-RU" dirty="0" smtClean="0"/>
              <a:t> завоевала три золотые медали. На Олимпийских играх, проходивших в Токио (Япония) летом 2021 года, она вновь стала чемпионкой, взяв два золота (в дуэте и группе).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4\Desktop\фото\CiHV8Yke-x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0"/>
            <a:ext cx="54864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260648"/>
            <a:ext cx="8820472" cy="5865515"/>
          </a:xfrm>
        </p:spPr>
        <p:txBody>
          <a:bodyPr>
            <a:normAutofit/>
          </a:bodyPr>
          <a:lstStyle/>
          <a:p>
            <a:r>
              <a:rPr lang="ru-RU" dirty="0" smtClean="0"/>
              <a:t>Семикратная олимпийская чемпионка, 21-кратная чемпионка мира, 13-кратная чемпионка Европы – она, являясь одной из самых титулованных спортсменок в истории синхронного плавания, и сегодня продолжает много выступать и тренироваться. К тому же Светлана увлекается парусным спортом и уже стала участницей нескольких международных регат.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4\Desktop\фото\6760221215a90514b975bbcbc0fe6b9c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95536" y="764704"/>
            <a:ext cx="8748464" cy="5534075"/>
          </a:xfrm>
        </p:spPr>
        <p:txBody>
          <a:bodyPr>
            <a:normAutofit lnSpcReduction="10000"/>
          </a:bodyPr>
          <a:lstStyle/>
          <a:p>
            <a:pPr fontAlgn="base"/>
            <a:r>
              <a:rPr lang="ru-RU" dirty="0" smtClean="0"/>
              <a:t>Заслуженный мастер спорта России – </a:t>
            </a:r>
            <a:r>
              <a:rPr lang="ru-RU" dirty="0" err="1" smtClean="0"/>
              <a:t>Ромашина</a:t>
            </a:r>
            <a:r>
              <a:rPr lang="ru-RU" dirty="0" smtClean="0"/>
              <a:t> помимо спортивных наград также является кавалером орденов Дружбы, Почёта, Александра Невского и «За заслуги перед Отечеством» IV степени (за большой вклад в развитие физической культуры и спорта и высокие спортивные достижения) и обладателем Почетной грамоты Президента РФ.</a:t>
            </a:r>
          </a:p>
          <a:p>
            <a:pPr fontAlgn="base"/>
            <a:r>
              <a:rPr lang="ru-RU" dirty="0" smtClean="0"/>
              <a:t>В настоящее время Светлана </a:t>
            </a:r>
            <a:r>
              <a:rPr lang="ru-RU" dirty="0" err="1" smtClean="0"/>
              <a:t>Ромашина</a:t>
            </a:r>
            <a:r>
              <a:rPr lang="ru-RU" dirty="0" smtClean="0"/>
              <a:t> живет в Москве и продолжает свою спортивную карьеру.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2321032/6ebca4ce-6c69-41d2-b3a8-effe16e2684d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957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3528" y="404664"/>
            <a:ext cx="8136904" cy="5750099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Светлана Алексеевна </a:t>
            </a:r>
            <a:r>
              <a:rPr lang="ru-RU" dirty="0" err="1" smtClean="0"/>
              <a:t>Ромашина</a:t>
            </a:r>
            <a:r>
              <a:rPr lang="ru-RU" dirty="0" smtClean="0"/>
              <a:t> родилась </a:t>
            </a:r>
            <a:r>
              <a:rPr lang="ru-RU" dirty="0" smtClean="0">
                <a:hlinkClick r:id="rId2"/>
              </a:rPr>
              <a:t>21 сентября</a:t>
            </a:r>
            <a:r>
              <a:rPr lang="ru-RU" dirty="0" smtClean="0"/>
              <a:t> 1989 года в Тюменской </a:t>
            </a:r>
            <a:r>
              <a:rPr lang="ru-RU" dirty="0" err="1" smtClean="0"/>
              <a:t>обласи</a:t>
            </a:r>
            <a:r>
              <a:rPr lang="ru-RU" dirty="0" smtClean="0"/>
              <a:t>. Плаванием начала заниматься с детства, а в состав сборной команды России по синхронному плаванию она вошла в 2005 году.  И в том же году на чемпионате мира в Монреале Светлана сразу же завоевала две золотые медали (в группе и в комбинации), а еще через год спортсменка стала и чемпионкой Европы в тех же дисциплинах. С тех пор </a:t>
            </a:r>
            <a:r>
              <a:rPr lang="ru-RU" dirty="0" err="1" smtClean="0"/>
              <a:t>Ромашина</a:t>
            </a:r>
            <a:r>
              <a:rPr lang="ru-RU" dirty="0" smtClean="0"/>
              <a:t> блестяще выступает на всех соревнованиях по синхронному плаванию.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4189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83568" y="404664"/>
            <a:ext cx="7992888" cy="6119961"/>
          </a:xfrm>
        </p:spPr>
        <p:txBody>
          <a:bodyPr>
            <a:normAutofit/>
          </a:bodyPr>
          <a:lstStyle/>
          <a:p>
            <a:r>
              <a:rPr lang="ru-RU" dirty="0" smtClean="0"/>
              <a:t>Свое первое олимпийское золото она выиграла в 2008 году на </a:t>
            </a:r>
            <a:r>
              <a:rPr lang="ru-RU" dirty="0" smtClean="0">
                <a:hlinkClick r:id="rId2"/>
              </a:rPr>
              <a:t>XXIX летних Играх в Пекине</a:t>
            </a:r>
            <a:r>
              <a:rPr lang="ru-RU" dirty="0" smtClean="0"/>
              <a:t>. В групповых упражнениях по синхронному плаванию (вместе с Анастасией Ермаковой, Анастасией Давыдовой, Натальей Ищенко, Ольгой </a:t>
            </a:r>
            <a:r>
              <a:rPr lang="ru-RU" dirty="0" err="1" smtClean="0"/>
              <a:t>Кужела</a:t>
            </a:r>
            <a:r>
              <a:rPr lang="ru-RU" dirty="0" smtClean="0"/>
              <a:t> , Анной </a:t>
            </a:r>
            <a:r>
              <a:rPr lang="ru-RU" dirty="0" err="1" smtClean="0"/>
              <a:t>Шориной</a:t>
            </a:r>
            <a:r>
              <a:rPr lang="ru-RU" dirty="0" smtClean="0"/>
              <a:t>, Эльвирой </a:t>
            </a:r>
            <a:r>
              <a:rPr lang="ru-RU" dirty="0" err="1" smtClean="0"/>
              <a:t>Хасяновой</a:t>
            </a:r>
            <a:r>
              <a:rPr lang="ru-RU" dirty="0" smtClean="0"/>
              <a:t> и Марией Громовой) </a:t>
            </a:r>
            <a:r>
              <a:rPr lang="ru-RU" dirty="0" err="1" smtClean="0"/>
              <a:t>Ромашина</a:t>
            </a:r>
            <a:r>
              <a:rPr lang="ru-RU" dirty="0" smtClean="0"/>
              <a:t> заслуженно выиграла золото, поразив судей и зрителей своей великолепной программой выступления.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18593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C:\Users\4\Desktop\карт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556792"/>
            <a:ext cx="6048672" cy="5301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71600" y="548680"/>
            <a:ext cx="7258000" cy="5577483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Еще дважды Светлана стала олимпийской чемпионкой на </a:t>
            </a:r>
            <a:r>
              <a:rPr lang="ru-RU" dirty="0" smtClean="0">
                <a:hlinkClick r:id="rId2"/>
              </a:rPr>
              <a:t>XXX летних Играх в Лондоне в 2012 году</a:t>
            </a:r>
            <a:r>
              <a:rPr lang="ru-RU" dirty="0" smtClean="0"/>
              <a:t>, где она вновь завоевала золотую медаль в групповом выступлении российских синхронисток, а также вместе с Натальей Ищенко взяла золото в выступлениях дуэтов. Кстати, </a:t>
            </a:r>
            <a:r>
              <a:rPr lang="ru-RU" dirty="0" err="1" smtClean="0"/>
              <a:t>Ромашина</a:t>
            </a:r>
            <a:r>
              <a:rPr lang="ru-RU" dirty="0" smtClean="0"/>
              <a:t> и Ищенко стали единственными в российской сборной, кто завоевал на лондонской Олимпиаде сразу две золотые медали.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C:\Users\4\Desktop\фото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980728"/>
            <a:ext cx="6264696" cy="5877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79512" y="260648"/>
            <a:ext cx="8496944" cy="5865515"/>
          </a:xfrm>
        </p:spPr>
        <p:txBody>
          <a:bodyPr>
            <a:normAutofit/>
          </a:bodyPr>
          <a:lstStyle/>
          <a:p>
            <a:r>
              <a:rPr lang="ru-RU" dirty="0" smtClean="0"/>
              <a:t>В </a:t>
            </a:r>
            <a:r>
              <a:rPr lang="ru-RU" dirty="0" err="1" smtClean="0"/>
              <a:t>межолимпийский</a:t>
            </a:r>
            <a:r>
              <a:rPr lang="ru-RU" dirty="0" smtClean="0"/>
              <a:t> период спортсменка выступала и на других международных соревнованиях. После ухода Натальи Ищенко из спорта в 2012 году (по семейным обстоятельствам) партнершей </a:t>
            </a:r>
            <a:r>
              <a:rPr lang="ru-RU" dirty="0" err="1" smtClean="0"/>
              <a:t>Ромашиной</a:t>
            </a:r>
            <a:r>
              <a:rPr lang="ru-RU" dirty="0" smtClean="0"/>
              <a:t> в дуэте стала Светлана Колесниченко (до 2014 года), в 2015-2016 годах она снова выступала с Ищенко, а с 2019 года – вновь с Колесниченко. Причем </a:t>
            </a:r>
            <a:r>
              <a:rPr lang="ru-RU" dirty="0" err="1" smtClean="0"/>
              <a:t>Ромашина</a:t>
            </a:r>
            <a:r>
              <a:rPr lang="ru-RU" dirty="0" smtClean="0"/>
              <a:t> выступает не только в дуэте, но и соло, и в группе.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4\Desktop\фото\фо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9" y="939911"/>
            <a:ext cx="7534854" cy="59180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3528" y="476672"/>
            <a:ext cx="8568952" cy="5649913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Среди других побед спортсменки – две золотые медали на </a:t>
            </a:r>
            <a:r>
              <a:rPr lang="ru-RU" dirty="0" smtClean="0">
                <a:hlinkClick r:id="rId2"/>
              </a:rPr>
              <a:t>Всемирной летней Универсиаде в Казани</a:t>
            </a:r>
            <a:r>
              <a:rPr lang="ru-RU" dirty="0" smtClean="0"/>
              <a:t>, которая проходила в июле 2013 года. Российские синхронистки впервые представляли страну на этих соревнованиях, так как синхронное плавание впервые вошло в программу Универсиады. Светлана представляла Московский государственный университет экономики, статистики и информатики, являясь его студенткой. А также – три золотые медали на чемпионате мира 2015 года, который также проходил в Казани.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316</Words>
  <Application>Microsoft Office PowerPoint</Application>
  <PresentationFormat>Экран (4:3)</PresentationFormat>
  <Paragraphs>13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Ромашина Светлана Алексеевна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4</dc:creator>
  <cp:lastModifiedBy>Наденька</cp:lastModifiedBy>
  <cp:revision>8</cp:revision>
  <dcterms:created xsi:type="dcterms:W3CDTF">2021-10-17T13:00:20Z</dcterms:created>
  <dcterms:modified xsi:type="dcterms:W3CDTF">2022-05-16T15:13:26Z</dcterms:modified>
</cp:coreProperties>
</file>