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60" r:id="rId4"/>
    <p:sldId id="272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789" autoAdjust="0"/>
    <p:restoredTop sz="94660"/>
  </p:normalViewPr>
  <p:slideViewPr>
    <p:cSldViewPr>
      <p:cViewPr>
        <p:scale>
          <a:sx n="66" d="100"/>
          <a:sy n="66" d="100"/>
        </p:scale>
        <p:origin x="-919" y="53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7192FA-5CC1-419B-97B5-24DDFD180333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E28680-7275-4BDC-896A-F0EB237DA33E}">
      <dgm:prSet phldrT="[Текст]"/>
      <dgm:spPr/>
      <dgm:t>
        <a:bodyPr/>
        <a:lstStyle/>
        <a:p>
          <a:r>
            <a:rPr lang="ru-RU" dirty="0" smtClean="0"/>
            <a:t>Работа с пословицами</a:t>
          </a:r>
          <a:endParaRPr lang="ru-RU" dirty="0"/>
        </a:p>
      </dgm:t>
    </dgm:pt>
    <dgm:pt modelId="{188140DC-359B-4093-892B-413CBBEC1379}" type="parTrans" cxnId="{5E89EF19-1357-460A-A9E2-E7BF5AF6F867}">
      <dgm:prSet/>
      <dgm:spPr/>
      <dgm:t>
        <a:bodyPr/>
        <a:lstStyle/>
        <a:p>
          <a:endParaRPr lang="ru-RU"/>
        </a:p>
      </dgm:t>
    </dgm:pt>
    <dgm:pt modelId="{A468EF47-E161-46E5-A979-8E9DBCE9A9CC}" type="sibTrans" cxnId="{5E89EF19-1357-460A-A9E2-E7BF5AF6F867}">
      <dgm:prSet/>
      <dgm:spPr/>
      <dgm:t>
        <a:bodyPr/>
        <a:lstStyle/>
        <a:p>
          <a:endParaRPr lang="ru-RU"/>
        </a:p>
      </dgm:t>
    </dgm:pt>
    <dgm:pt modelId="{5E6C90AC-B565-4781-9AF4-DE6C0194534F}">
      <dgm:prSet phldrT="[Текст]"/>
      <dgm:spPr/>
      <dgm:t>
        <a:bodyPr/>
        <a:lstStyle/>
        <a:p>
          <a:r>
            <a:rPr lang="ru-RU" dirty="0" smtClean="0"/>
            <a:t>Работа со словарем</a:t>
          </a:r>
          <a:endParaRPr lang="ru-RU" dirty="0"/>
        </a:p>
      </dgm:t>
    </dgm:pt>
    <dgm:pt modelId="{434D610C-AC23-43AE-9705-C778807012A9}" type="parTrans" cxnId="{F0EDB570-3A11-4214-8EDA-9CF8C3B4C73A}">
      <dgm:prSet/>
      <dgm:spPr/>
      <dgm:t>
        <a:bodyPr/>
        <a:lstStyle/>
        <a:p>
          <a:endParaRPr lang="ru-RU"/>
        </a:p>
      </dgm:t>
    </dgm:pt>
    <dgm:pt modelId="{EB038C0D-A360-4FA1-B0AA-60C2DBD8AA19}" type="sibTrans" cxnId="{F0EDB570-3A11-4214-8EDA-9CF8C3B4C73A}">
      <dgm:prSet/>
      <dgm:spPr/>
      <dgm:t>
        <a:bodyPr/>
        <a:lstStyle/>
        <a:p>
          <a:endParaRPr lang="ru-RU"/>
        </a:p>
      </dgm:t>
    </dgm:pt>
    <dgm:pt modelId="{F60BD68F-0FF6-497C-A4C0-5C5FE9C0CCB9}">
      <dgm:prSet phldrT="[Текст]"/>
      <dgm:spPr/>
      <dgm:t>
        <a:bodyPr/>
        <a:lstStyle/>
        <a:p>
          <a:r>
            <a:rPr lang="ru-RU" dirty="0" smtClean="0"/>
            <a:t>Тексты для списывания</a:t>
          </a:r>
          <a:endParaRPr lang="ru-RU" dirty="0"/>
        </a:p>
      </dgm:t>
    </dgm:pt>
    <dgm:pt modelId="{7F1E3EBF-4A38-457F-9E64-7520AE8F9373}" type="parTrans" cxnId="{3C5382C1-98ED-4F26-A6CD-3FF524623A1A}">
      <dgm:prSet/>
      <dgm:spPr/>
      <dgm:t>
        <a:bodyPr/>
        <a:lstStyle/>
        <a:p>
          <a:endParaRPr lang="ru-RU"/>
        </a:p>
      </dgm:t>
    </dgm:pt>
    <dgm:pt modelId="{9B039E9E-9A1B-4B67-AFDC-10DED751BF8A}" type="sibTrans" cxnId="{3C5382C1-98ED-4F26-A6CD-3FF524623A1A}">
      <dgm:prSet/>
      <dgm:spPr/>
      <dgm:t>
        <a:bodyPr/>
        <a:lstStyle/>
        <a:p>
          <a:endParaRPr lang="ru-RU"/>
        </a:p>
      </dgm:t>
    </dgm:pt>
    <dgm:pt modelId="{5DA5619B-D899-4537-8292-FFD1FF11137C}">
      <dgm:prSet phldrT="[Текст]"/>
      <dgm:spPr/>
      <dgm:t>
        <a:bodyPr/>
        <a:lstStyle/>
        <a:p>
          <a:r>
            <a:rPr lang="ru-RU" dirty="0" smtClean="0"/>
            <a:t>Тексты по развитию речи</a:t>
          </a:r>
          <a:endParaRPr lang="ru-RU" dirty="0"/>
        </a:p>
      </dgm:t>
    </dgm:pt>
    <dgm:pt modelId="{6EAA80C5-EC6C-49D1-A36E-10635D712E87}" type="parTrans" cxnId="{57594B7B-5F1C-4952-BE55-F5062D4DAD60}">
      <dgm:prSet/>
      <dgm:spPr/>
      <dgm:t>
        <a:bodyPr/>
        <a:lstStyle/>
        <a:p>
          <a:endParaRPr lang="ru-RU"/>
        </a:p>
      </dgm:t>
    </dgm:pt>
    <dgm:pt modelId="{587B1A79-0F47-41AA-BB99-D5A7DA0BCFCC}" type="sibTrans" cxnId="{57594B7B-5F1C-4952-BE55-F5062D4DAD60}">
      <dgm:prSet/>
      <dgm:spPr/>
      <dgm:t>
        <a:bodyPr/>
        <a:lstStyle/>
        <a:p>
          <a:endParaRPr lang="ru-RU"/>
        </a:p>
      </dgm:t>
    </dgm:pt>
    <dgm:pt modelId="{A4EA8C86-4832-4834-AA01-C656E77CADDE}">
      <dgm:prSet phldrT="[Текст]"/>
      <dgm:spPr/>
      <dgm:t>
        <a:bodyPr/>
        <a:lstStyle/>
        <a:p>
          <a:r>
            <a:rPr lang="ru-RU" dirty="0" smtClean="0"/>
            <a:t>Задания</a:t>
          </a:r>
          <a:endParaRPr lang="ru-RU" dirty="0"/>
        </a:p>
      </dgm:t>
    </dgm:pt>
    <dgm:pt modelId="{42FC9E0D-A294-4307-90FB-02764997D308}" type="sibTrans" cxnId="{F8A4C384-856F-4C80-A3B1-92AE31FF124C}">
      <dgm:prSet/>
      <dgm:spPr/>
      <dgm:t>
        <a:bodyPr/>
        <a:lstStyle/>
        <a:p>
          <a:endParaRPr lang="ru-RU"/>
        </a:p>
      </dgm:t>
    </dgm:pt>
    <dgm:pt modelId="{18D8E4D4-3002-4DDA-8B01-54EBAF85A07E}" type="parTrans" cxnId="{F8A4C384-856F-4C80-A3B1-92AE31FF124C}">
      <dgm:prSet/>
      <dgm:spPr/>
      <dgm:t>
        <a:bodyPr/>
        <a:lstStyle/>
        <a:p>
          <a:endParaRPr lang="ru-RU"/>
        </a:p>
      </dgm:t>
    </dgm:pt>
    <dgm:pt modelId="{D68065A9-9674-4E60-9114-02305C779D9E}" type="pres">
      <dgm:prSet presAssocID="{A17192FA-5CC1-419B-97B5-24DDFD18033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15B5C4-C64B-4F20-8412-EA1CEF555A61}" type="pres">
      <dgm:prSet presAssocID="{A4EA8C86-4832-4834-AA01-C656E77CADDE}" presName="centerShape" presStyleLbl="node0" presStyleIdx="0" presStyleCnt="1"/>
      <dgm:spPr/>
      <dgm:t>
        <a:bodyPr/>
        <a:lstStyle/>
        <a:p>
          <a:endParaRPr lang="ru-RU"/>
        </a:p>
      </dgm:t>
    </dgm:pt>
    <dgm:pt modelId="{4EDC1934-B6EC-4DD2-8EB7-49D843F68362}" type="pres">
      <dgm:prSet presAssocID="{EFE28680-7275-4BDC-896A-F0EB237DA33E}" presName="node" presStyleLbl="node1" presStyleIdx="0" presStyleCnt="4" custScaleX="177376" custScaleY="1703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BBCE8-5018-4856-8BD6-612308345EEF}" type="pres">
      <dgm:prSet presAssocID="{EFE28680-7275-4BDC-896A-F0EB237DA33E}" presName="dummy" presStyleCnt="0"/>
      <dgm:spPr/>
    </dgm:pt>
    <dgm:pt modelId="{198CB8A4-F309-44B9-BA4A-82DA7AD5E4F0}" type="pres">
      <dgm:prSet presAssocID="{A468EF47-E161-46E5-A979-8E9DBCE9A9CC}" presName="sibTrans" presStyleLbl="sibTrans2D1" presStyleIdx="0" presStyleCnt="4"/>
      <dgm:spPr/>
      <dgm:t>
        <a:bodyPr/>
        <a:lstStyle/>
        <a:p>
          <a:endParaRPr lang="ru-RU"/>
        </a:p>
      </dgm:t>
    </dgm:pt>
    <dgm:pt modelId="{93433804-B20F-4878-BE58-9380D143C13C}" type="pres">
      <dgm:prSet presAssocID="{5E6C90AC-B565-4781-9AF4-DE6C0194534F}" presName="node" presStyleLbl="node1" presStyleIdx="1" presStyleCnt="4" custScaleX="172886" custScaleY="175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5252B-7156-4F63-870E-DDCB7F42C295}" type="pres">
      <dgm:prSet presAssocID="{5E6C90AC-B565-4781-9AF4-DE6C0194534F}" presName="dummy" presStyleCnt="0"/>
      <dgm:spPr/>
    </dgm:pt>
    <dgm:pt modelId="{88E80788-E162-46E6-9A11-90CF2C7EC727}" type="pres">
      <dgm:prSet presAssocID="{EB038C0D-A360-4FA1-B0AA-60C2DBD8AA19}" presName="sibTrans" presStyleLbl="sibTrans2D1" presStyleIdx="1" presStyleCnt="4"/>
      <dgm:spPr/>
      <dgm:t>
        <a:bodyPr/>
        <a:lstStyle/>
        <a:p>
          <a:endParaRPr lang="ru-RU"/>
        </a:p>
      </dgm:t>
    </dgm:pt>
    <dgm:pt modelId="{E548973A-04F5-48D3-B132-1D04049E5369}" type="pres">
      <dgm:prSet presAssocID="{F60BD68F-0FF6-497C-A4C0-5C5FE9C0CCB9}" presName="node" presStyleLbl="node1" presStyleIdx="2" presStyleCnt="4" custScaleX="183258" custScaleY="165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8A3F50-8C68-40F6-BE35-F1EED9178F56}" type="pres">
      <dgm:prSet presAssocID="{F60BD68F-0FF6-497C-A4C0-5C5FE9C0CCB9}" presName="dummy" presStyleCnt="0"/>
      <dgm:spPr/>
    </dgm:pt>
    <dgm:pt modelId="{1B463316-6DB9-43EC-8886-EA0D25AB03E6}" type="pres">
      <dgm:prSet presAssocID="{9B039E9E-9A1B-4B67-AFDC-10DED751BF8A}" presName="sibTrans" presStyleLbl="sibTrans2D1" presStyleIdx="2" presStyleCnt="4"/>
      <dgm:spPr/>
      <dgm:t>
        <a:bodyPr/>
        <a:lstStyle/>
        <a:p>
          <a:endParaRPr lang="ru-RU"/>
        </a:p>
      </dgm:t>
    </dgm:pt>
    <dgm:pt modelId="{43321538-D298-4CEB-95EB-6E9789C3873C}" type="pres">
      <dgm:prSet presAssocID="{5DA5619B-D899-4537-8292-FFD1FF11137C}" presName="node" presStyleLbl="node1" presStyleIdx="3" presStyleCnt="4" custScaleX="176132" custScaleY="175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A912C8-7CCC-4E99-9EA3-A3962DC3904C}" type="pres">
      <dgm:prSet presAssocID="{5DA5619B-D899-4537-8292-FFD1FF11137C}" presName="dummy" presStyleCnt="0"/>
      <dgm:spPr/>
    </dgm:pt>
    <dgm:pt modelId="{40246CD8-92DA-4B32-9076-BCEC58E34D21}" type="pres">
      <dgm:prSet presAssocID="{587B1A79-0F47-41AA-BB99-D5A7DA0BCFCC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7594B7B-5F1C-4952-BE55-F5062D4DAD60}" srcId="{A4EA8C86-4832-4834-AA01-C656E77CADDE}" destId="{5DA5619B-D899-4537-8292-FFD1FF11137C}" srcOrd="3" destOrd="0" parTransId="{6EAA80C5-EC6C-49D1-A36E-10635D712E87}" sibTransId="{587B1A79-0F47-41AA-BB99-D5A7DA0BCFCC}"/>
    <dgm:cxn modelId="{9369CD6C-4B5D-4A7A-A546-989E1EF536DD}" type="presOf" srcId="{A17192FA-5CC1-419B-97B5-24DDFD180333}" destId="{D68065A9-9674-4E60-9114-02305C779D9E}" srcOrd="0" destOrd="0" presId="urn:microsoft.com/office/officeart/2005/8/layout/radial6"/>
    <dgm:cxn modelId="{A25A1C48-21CF-4127-A381-82DC0600B7F3}" type="presOf" srcId="{EFE28680-7275-4BDC-896A-F0EB237DA33E}" destId="{4EDC1934-B6EC-4DD2-8EB7-49D843F68362}" srcOrd="0" destOrd="0" presId="urn:microsoft.com/office/officeart/2005/8/layout/radial6"/>
    <dgm:cxn modelId="{0E985BEF-776D-4605-BFCC-75899402A790}" type="presOf" srcId="{EB038C0D-A360-4FA1-B0AA-60C2DBD8AA19}" destId="{88E80788-E162-46E6-9A11-90CF2C7EC727}" srcOrd="0" destOrd="0" presId="urn:microsoft.com/office/officeart/2005/8/layout/radial6"/>
    <dgm:cxn modelId="{5E89EF19-1357-460A-A9E2-E7BF5AF6F867}" srcId="{A4EA8C86-4832-4834-AA01-C656E77CADDE}" destId="{EFE28680-7275-4BDC-896A-F0EB237DA33E}" srcOrd="0" destOrd="0" parTransId="{188140DC-359B-4093-892B-413CBBEC1379}" sibTransId="{A468EF47-E161-46E5-A979-8E9DBCE9A9CC}"/>
    <dgm:cxn modelId="{3C5382C1-98ED-4F26-A6CD-3FF524623A1A}" srcId="{A4EA8C86-4832-4834-AA01-C656E77CADDE}" destId="{F60BD68F-0FF6-497C-A4C0-5C5FE9C0CCB9}" srcOrd="2" destOrd="0" parTransId="{7F1E3EBF-4A38-457F-9E64-7520AE8F9373}" sibTransId="{9B039E9E-9A1B-4B67-AFDC-10DED751BF8A}"/>
    <dgm:cxn modelId="{54133508-8122-4483-85E9-ADC9E1F2DA70}" type="presOf" srcId="{A4EA8C86-4832-4834-AA01-C656E77CADDE}" destId="{8B15B5C4-C64B-4F20-8412-EA1CEF555A61}" srcOrd="0" destOrd="0" presId="urn:microsoft.com/office/officeart/2005/8/layout/radial6"/>
    <dgm:cxn modelId="{AF058C6C-A5E8-4CE9-A257-65DF2AE4417D}" type="presOf" srcId="{F60BD68F-0FF6-497C-A4C0-5C5FE9C0CCB9}" destId="{E548973A-04F5-48D3-B132-1D04049E5369}" srcOrd="0" destOrd="0" presId="urn:microsoft.com/office/officeart/2005/8/layout/radial6"/>
    <dgm:cxn modelId="{D30CBF18-AF8D-4644-9927-DE7C09C0C34E}" type="presOf" srcId="{5E6C90AC-B565-4781-9AF4-DE6C0194534F}" destId="{93433804-B20F-4878-BE58-9380D143C13C}" srcOrd="0" destOrd="0" presId="urn:microsoft.com/office/officeart/2005/8/layout/radial6"/>
    <dgm:cxn modelId="{9E619B9B-AFC8-44D7-86F9-0021BDF2531F}" type="presOf" srcId="{587B1A79-0F47-41AA-BB99-D5A7DA0BCFCC}" destId="{40246CD8-92DA-4B32-9076-BCEC58E34D21}" srcOrd="0" destOrd="0" presId="urn:microsoft.com/office/officeart/2005/8/layout/radial6"/>
    <dgm:cxn modelId="{31EDCA70-B52B-4779-8C7D-1963B759FEF6}" type="presOf" srcId="{5DA5619B-D899-4537-8292-FFD1FF11137C}" destId="{43321538-D298-4CEB-95EB-6E9789C3873C}" srcOrd="0" destOrd="0" presId="urn:microsoft.com/office/officeart/2005/8/layout/radial6"/>
    <dgm:cxn modelId="{F8A4C384-856F-4C80-A3B1-92AE31FF124C}" srcId="{A17192FA-5CC1-419B-97B5-24DDFD180333}" destId="{A4EA8C86-4832-4834-AA01-C656E77CADDE}" srcOrd="0" destOrd="0" parTransId="{18D8E4D4-3002-4DDA-8B01-54EBAF85A07E}" sibTransId="{42FC9E0D-A294-4307-90FB-02764997D308}"/>
    <dgm:cxn modelId="{6947BFF5-B324-4B0E-A338-816812280722}" type="presOf" srcId="{9B039E9E-9A1B-4B67-AFDC-10DED751BF8A}" destId="{1B463316-6DB9-43EC-8886-EA0D25AB03E6}" srcOrd="0" destOrd="0" presId="urn:microsoft.com/office/officeart/2005/8/layout/radial6"/>
    <dgm:cxn modelId="{6859C084-076A-427F-A3E8-C3DE76E12186}" type="presOf" srcId="{A468EF47-E161-46E5-A979-8E9DBCE9A9CC}" destId="{198CB8A4-F309-44B9-BA4A-82DA7AD5E4F0}" srcOrd="0" destOrd="0" presId="urn:microsoft.com/office/officeart/2005/8/layout/radial6"/>
    <dgm:cxn modelId="{F0EDB570-3A11-4214-8EDA-9CF8C3B4C73A}" srcId="{A4EA8C86-4832-4834-AA01-C656E77CADDE}" destId="{5E6C90AC-B565-4781-9AF4-DE6C0194534F}" srcOrd="1" destOrd="0" parTransId="{434D610C-AC23-43AE-9705-C778807012A9}" sibTransId="{EB038C0D-A360-4FA1-B0AA-60C2DBD8AA19}"/>
    <dgm:cxn modelId="{9C8BB787-6451-47AA-BA66-6378A1C86008}" type="presParOf" srcId="{D68065A9-9674-4E60-9114-02305C779D9E}" destId="{8B15B5C4-C64B-4F20-8412-EA1CEF555A61}" srcOrd="0" destOrd="0" presId="urn:microsoft.com/office/officeart/2005/8/layout/radial6"/>
    <dgm:cxn modelId="{524E84C7-5BE2-4687-AB48-41B76854AD86}" type="presParOf" srcId="{D68065A9-9674-4E60-9114-02305C779D9E}" destId="{4EDC1934-B6EC-4DD2-8EB7-49D843F68362}" srcOrd="1" destOrd="0" presId="urn:microsoft.com/office/officeart/2005/8/layout/radial6"/>
    <dgm:cxn modelId="{443D3ECE-F280-4069-9FC7-EF3AFB3C6564}" type="presParOf" srcId="{D68065A9-9674-4E60-9114-02305C779D9E}" destId="{831BBCE8-5018-4856-8BD6-612308345EEF}" srcOrd="2" destOrd="0" presId="urn:microsoft.com/office/officeart/2005/8/layout/radial6"/>
    <dgm:cxn modelId="{D1896D0D-BD3D-49FB-B844-F8B806295FFA}" type="presParOf" srcId="{D68065A9-9674-4E60-9114-02305C779D9E}" destId="{198CB8A4-F309-44B9-BA4A-82DA7AD5E4F0}" srcOrd="3" destOrd="0" presId="urn:microsoft.com/office/officeart/2005/8/layout/radial6"/>
    <dgm:cxn modelId="{0CD69473-7DC6-466D-9999-14FC2009D634}" type="presParOf" srcId="{D68065A9-9674-4E60-9114-02305C779D9E}" destId="{93433804-B20F-4878-BE58-9380D143C13C}" srcOrd="4" destOrd="0" presId="urn:microsoft.com/office/officeart/2005/8/layout/radial6"/>
    <dgm:cxn modelId="{2C9BAC2C-A4DC-4725-8BAB-0EF1005C02AB}" type="presParOf" srcId="{D68065A9-9674-4E60-9114-02305C779D9E}" destId="{FF35252B-7156-4F63-870E-DDCB7F42C295}" srcOrd="5" destOrd="0" presId="urn:microsoft.com/office/officeart/2005/8/layout/radial6"/>
    <dgm:cxn modelId="{853698CD-1229-4632-8C29-7C5EFB88624E}" type="presParOf" srcId="{D68065A9-9674-4E60-9114-02305C779D9E}" destId="{88E80788-E162-46E6-9A11-90CF2C7EC727}" srcOrd="6" destOrd="0" presId="urn:microsoft.com/office/officeart/2005/8/layout/radial6"/>
    <dgm:cxn modelId="{86419EAD-5C63-42D7-847E-9E8727F47A3B}" type="presParOf" srcId="{D68065A9-9674-4E60-9114-02305C779D9E}" destId="{E548973A-04F5-48D3-B132-1D04049E5369}" srcOrd="7" destOrd="0" presId="urn:microsoft.com/office/officeart/2005/8/layout/radial6"/>
    <dgm:cxn modelId="{0381539D-E1D4-40DA-87A3-5360C6FB9102}" type="presParOf" srcId="{D68065A9-9674-4E60-9114-02305C779D9E}" destId="{018A3F50-8C68-40F6-BE35-F1EED9178F56}" srcOrd="8" destOrd="0" presId="urn:microsoft.com/office/officeart/2005/8/layout/radial6"/>
    <dgm:cxn modelId="{1FFB1755-0644-47FF-9D11-222954E2FCAE}" type="presParOf" srcId="{D68065A9-9674-4E60-9114-02305C779D9E}" destId="{1B463316-6DB9-43EC-8886-EA0D25AB03E6}" srcOrd="9" destOrd="0" presId="urn:microsoft.com/office/officeart/2005/8/layout/radial6"/>
    <dgm:cxn modelId="{EB241017-12BA-499E-99CC-C5B722F023E0}" type="presParOf" srcId="{D68065A9-9674-4E60-9114-02305C779D9E}" destId="{43321538-D298-4CEB-95EB-6E9789C3873C}" srcOrd="10" destOrd="0" presId="urn:microsoft.com/office/officeart/2005/8/layout/radial6"/>
    <dgm:cxn modelId="{2D9F5451-BBD3-4B3C-9A50-866A6020F19F}" type="presParOf" srcId="{D68065A9-9674-4E60-9114-02305C779D9E}" destId="{94A912C8-7CCC-4E99-9EA3-A3962DC3904C}" srcOrd="11" destOrd="0" presId="urn:microsoft.com/office/officeart/2005/8/layout/radial6"/>
    <dgm:cxn modelId="{D88471AA-945B-4567-9335-F8A7FFF8CE75}" type="presParOf" srcId="{D68065A9-9674-4E60-9114-02305C779D9E}" destId="{40246CD8-92DA-4B32-9076-BCEC58E34D21}" srcOrd="12" destOrd="0" presId="urn:microsoft.com/office/officeart/2005/8/layout/radial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4129D-B44C-442D-9583-7B66394A4543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B12EC5F-05BF-434F-81D9-AF4894DFE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4129D-B44C-442D-9583-7B66394A4543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EC5F-05BF-434F-81D9-AF4894DFE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4129D-B44C-442D-9583-7B66394A4543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EC5F-05BF-434F-81D9-AF4894DFE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4129D-B44C-442D-9583-7B66394A4543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B12EC5F-05BF-434F-81D9-AF4894DFE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4129D-B44C-442D-9583-7B66394A4543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EC5F-05BF-434F-81D9-AF4894DFE6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4129D-B44C-442D-9583-7B66394A4543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EC5F-05BF-434F-81D9-AF4894DFE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4129D-B44C-442D-9583-7B66394A4543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B12EC5F-05BF-434F-81D9-AF4894DFE6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4129D-B44C-442D-9583-7B66394A4543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EC5F-05BF-434F-81D9-AF4894DFE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4129D-B44C-442D-9583-7B66394A4543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EC5F-05BF-434F-81D9-AF4894DFE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4129D-B44C-442D-9583-7B66394A4543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EC5F-05BF-434F-81D9-AF4894DFE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4129D-B44C-442D-9583-7B66394A4543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2EC5F-05BF-434F-81D9-AF4894DFE6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BD4129D-B44C-442D-9583-7B66394A4543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B12EC5F-05BF-434F-81D9-AF4894DFE6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857364"/>
            <a:ext cx="8458200" cy="2357454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</a:rPr>
              <a:t>Гражданско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  - патриотическое воспитание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 младших школьников 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в рамках урока.</a:t>
            </a:r>
          </a:p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728" y="4643446"/>
            <a:ext cx="67866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Выполнила</a:t>
            </a:r>
          </a:p>
          <a:p>
            <a:pPr algn="r"/>
            <a:r>
              <a:rPr lang="ru-RU" dirty="0" smtClean="0"/>
              <a:t>Учитель начальных классов</a:t>
            </a:r>
          </a:p>
          <a:p>
            <a:pPr algn="r"/>
            <a:r>
              <a:rPr lang="ru-RU" dirty="0" smtClean="0"/>
              <a:t>ГОУ ЛНР СГ№11</a:t>
            </a:r>
          </a:p>
          <a:p>
            <a:pPr algn="r"/>
            <a:r>
              <a:rPr lang="ru-RU" dirty="0" smtClean="0"/>
              <a:t>Им. Кирилла и </a:t>
            </a:r>
            <a:r>
              <a:rPr lang="ru-RU" dirty="0" err="1" smtClean="0"/>
              <a:t>Мефодия</a:t>
            </a:r>
            <a:endParaRPr lang="ru-RU" dirty="0" smtClean="0"/>
          </a:p>
          <a:p>
            <a:pPr algn="r"/>
            <a:r>
              <a:rPr lang="ru-RU" dirty="0" err="1" smtClean="0"/>
              <a:t>Лисюкова</a:t>
            </a:r>
            <a:r>
              <a:rPr lang="ru-RU" dirty="0" smtClean="0"/>
              <a:t> О.В.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Я\Desktop\фото 3-б\20201125_1233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71" y="214290"/>
            <a:ext cx="8477309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Уроки изо и технологии</a:t>
            </a:r>
            <a:endParaRPr lang="ru-RU" dirty="0"/>
          </a:p>
        </p:txBody>
      </p:sp>
      <p:pic>
        <p:nvPicPr>
          <p:cNvPr id="5122" name="Picture 2" descr="C:\Users\Я\Desktop\фото для презентации\20210210_094645_mfn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3804073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Я\Desktop\фото для презентации\20210210_094820_mfn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285860"/>
            <a:ext cx="3560929" cy="4960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Внеурочная деятельность</a:t>
            </a:r>
            <a:endParaRPr lang="ru-RU" dirty="0"/>
          </a:p>
        </p:txBody>
      </p:sp>
      <p:pic>
        <p:nvPicPr>
          <p:cNvPr id="6146" name="Picture 2" descr="C:\Users\Я\Desktop\фото для презентации\20200901_0849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608" y="1714488"/>
            <a:ext cx="5019710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Я\Desktop\фото для презентации\20210203_121226_mfn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500174"/>
            <a:ext cx="3143220" cy="4190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Я\Desktop\фото для презентации\IMG-5c9d032b898769f758eaa3ee5f75d641-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267869"/>
            <a:ext cx="8310620" cy="62329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1714488"/>
            <a:ext cx="84296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	Воспитание граждан и патриотов своей Родины – процесс длительный, требующий настойчивости и большого терпения. Решить и задачу за 4 года не представляется возможным. Впереди еще долгие годы школьной зрелости. Но главное закладывается в раннем детстве.</a:t>
            </a:r>
            <a:endParaRPr lang="ru-RU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3248" y="1714488"/>
            <a:ext cx="6263462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</a:t>
            </a:r>
          </a:p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внимание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18"/>
            <a:ext cx="792961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entury Gothic" pitchFamily="34" charset="0"/>
              </a:rPr>
              <a:t> </a:t>
            </a:r>
            <a:r>
              <a:rPr lang="ru-RU" sz="4000" dirty="0">
                <a:latin typeface="Century Gothic" pitchFamily="34" charset="0"/>
              </a:rPr>
              <a:t>«Любовь к Отчизне и </a:t>
            </a:r>
            <a:endParaRPr lang="ru-RU" sz="4000" dirty="0" smtClean="0">
              <a:latin typeface="Century Gothic" pitchFamily="34" charset="0"/>
            </a:endParaRPr>
          </a:p>
          <a:p>
            <a:pPr algn="ctr"/>
            <a:r>
              <a:rPr lang="ru-RU" sz="4000" dirty="0" smtClean="0">
                <a:latin typeface="Century Gothic" pitchFamily="34" charset="0"/>
              </a:rPr>
              <a:t>любовь </a:t>
            </a:r>
            <a:r>
              <a:rPr lang="ru-RU" sz="4000" dirty="0">
                <a:latin typeface="Century Gothic" pitchFamily="34" charset="0"/>
              </a:rPr>
              <a:t>к </a:t>
            </a:r>
            <a:r>
              <a:rPr lang="ru-RU" sz="4000" dirty="0" smtClean="0">
                <a:latin typeface="Century Gothic" pitchFamily="34" charset="0"/>
              </a:rPr>
              <a:t>людям </a:t>
            </a:r>
          </a:p>
          <a:p>
            <a:pPr algn="ctr"/>
            <a:r>
              <a:rPr lang="ru-RU" sz="4000" dirty="0" smtClean="0">
                <a:latin typeface="Century Gothic" pitchFamily="34" charset="0"/>
              </a:rPr>
              <a:t>— </a:t>
            </a:r>
            <a:r>
              <a:rPr lang="ru-RU" sz="4000" dirty="0">
                <a:latin typeface="Century Gothic" pitchFamily="34" charset="0"/>
              </a:rPr>
              <a:t>это два быстрых потока, </a:t>
            </a:r>
            <a:r>
              <a:rPr lang="ru-RU" sz="4000" dirty="0" smtClean="0">
                <a:latin typeface="Century Gothic" pitchFamily="34" charset="0"/>
              </a:rPr>
              <a:t>которые, сливаясь</a:t>
            </a:r>
            <a:r>
              <a:rPr lang="ru-RU" sz="4000" dirty="0">
                <a:latin typeface="Century Gothic" pitchFamily="34" charset="0"/>
              </a:rPr>
              <a:t>, образуют могучую реку патриотизма</a:t>
            </a:r>
            <a:r>
              <a:rPr lang="ru-RU" sz="4000" dirty="0" smtClean="0">
                <a:latin typeface="Century Gothic" pitchFamily="34" charset="0"/>
              </a:rPr>
              <a:t>».</a:t>
            </a:r>
          </a:p>
          <a:p>
            <a:pPr algn="ctr"/>
            <a:endParaRPr lang="ru-RU" sz="4000" dirty="0">
              <a:latin typeface="Century Gothic" pitchFamily="34" charset="0"/>
            </a:endParaRPr>
          </a:p>
          <a:p>
            <a:pPr algn="ctr"/>
            <a:endParaRPr lang="ru-RU" sz="4000" dirty="0">
              <a:latin typeface="Century Gothic" pitchFamily="34" charset="0"/>
            </a:endParaRPr>
          </a:p>
          <a:p>
            <a:pPr algn="r"/>
            <a:r>
              <a:rPr lang="ru-RU" sz="4000" dirty="0" smtClean="0">
                <a:latin typeface="Century Gothic" pitchFamily="34" charset="0"/>
              </a:rPr>
              <a:t>В. Сухомлинский</a:t>
            </a:r>
            <a:endParaRPr lang="ru-RU" sz="4000" dirty="0">
              <a:latin typeface="Century Gothic" pitchFamily="34" charset="0"/>
            </a:endParaRPr>
          </a:p>
          <a:p>
            <a:pPr algn="ctr"/>
            <a:endParaRPr lang="ru-RU" sz="40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Актуальность темы: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1571612"/>
            <a:ext cx="77153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Проблема гражданско-патриотического воспитания подрастающего поколения сегодня одна из наиболее актуальных.</a:t>
            </a:r>
          </a:p>
          <a:p>
            <a:r>
              <a:rPr lang="ru-RU" sz="2400" dirty="0" smtClean="0"/>
              <a:t>Дети, начиная с дошкольного возраста:</a:t>
            </a:r>
            <a:br>
              <a:rPr lang="ru-RU" sz="2400" dirty="0" smtClean="0"/>
            </a:br>
            <a:endParaRPr lang="ru-RU" sz="2400" dirty="0" smtClean="0"/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 Страдают дефицитом знаний о родном городе, стране, особенностях русских традиций.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 Равнодушно относятся к близким людям, товарищам по классу.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Задачи: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1428736"/>
            <a:ext cx="828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1714488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1500174"/>
            <a:ext cx="7286676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§"/>
            </a:pPr>
            <a:r>
              <a:rPr lang="ru-RU" sz="2200" dirty="0" smtClean="0"/>
              <a:t> Воспитывать </a:t>
            </a:r>
            <a:r>
              <a:rPr lang="ru-RU" sz="2200" dirty="0" smtClean="0"/>
              <a:t>любовь и уважение к своему городу, краю, Родине; </a:t>
            </a:r>
          </a:p>
          <a:p>
            <a:pPr lvl="0">
              <a:buFont typeface="Wingdings" pitchFamily="2" charset="2"/>
              <a:buChar char="§"/>
            </a:pPr>
            <a:r>
              <a:rPr lang="ru-RU" sz="2200" dirty="0" smtClean="0"/>
              <a:t> Прививать </a:t>
            </a:r>
            <a:r>
              <a:rPr lang="ru-RU" sz="2200" dirty="0" smtClean="0"/>
              <a:t>чувство гордости, глубокого уважения и почитания символов государства: Герба, Гимна, Флага.</a:t>
            </a:r>
          </a:p>
          <a:p>
            <a:pPr lvl="0">
              <a:buFont typeface="Wingdings" pitchFamily="2" charset="2"/>
              <a:buChar char="§"/>
            </a:pPr>
            <a:r>
              <a:rPr lang="ru-RU" sz="2200" dirty="0" smtClean="0"/>
              <a:t> Воспитывать </a:t>
            </a:r>
            <a:r>
              <a:rPr lang="ru-RU" sz="2200" dirty="0" smtClean="0"/>
              <a:t>личность гражданина – патриота Родины, способного встать на защиту государственных интересов страны.</a:t>
            </a:r>
          </a:p>
          <a:p>
            <a:pPr lvl="0">
              <a:buFont typeface="Wingdings" pitchFamily="2" charset="2"/>
              <a:buChar char="§"/>
            </a:pPr>
            <a:r>
              <a:rPr lang="ru-RU" sz="2200" dirty="0" smtClean="0"/>
              <a:t> Ориентировать </a:t>
            </a:r>
            <a:r>
              <a:rPr lang="ru-RU" sz="2200" dirty="0" smtClean="0"/>
              <a:t>родителей на патриотическое воспитание детей, путем прикосновения к истории своей семьи, укреплять семейные ценности.</a:t>
            </a:r>
          </a:p>
          <a:p>
            <a:pPr lvl="0">
              <a:buFont typeface="Wingdings" pitchFamily="2" charset="2"/>
              <a:buChar char="§"/>
            </a:pPr>
            <a:r>
              <a:rPr lang="ru-RU" sz="2200" dirty="0" smtClean="0"/>
              <a:t> Формировать </a:t>
            </a:r>
            <a:r>
              <a:rPr lang="ru-RU" sz="2200" dirty="0" smtClean="0"/>
              <a:t>патриотические чувства и гражданское сознание у младших школьников на основе исторических ценностей;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285860"/>
            <a:ext cx="750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1428736"/>
            <a:ext cx="75009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Одним </a:t>
            </a:r>
            <a:r>
              <a:rPr lang="ru-RU" sz="3200" dirty="0"/>
              <a:t>из проявлений патриотизма является любовь к родному языку. </a:t>
            </a:r>
          </a:p>
          <a:p>
            <a:r>
              <a:rPr lang="ru-RU" sz="3200" dirty="0"/>
              <a:t>   Еще К.Д. Ушинский говорил, что язык народа является полнейшим отражением родины и духовной жизни народа: «Усваивая родной язык, ребенок усваивает не одни только слова, их сложения и видоизменения, но бесконечное множество понятий.»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Литературное чтение</a:t>
            </a:r>
            <a:endParaRPr lang="ru-RU"/>
          </a:p>
        </p:txBody>
      </p:sp>
      <p:pic>
        <p:nvPicPr>
          <p:cNvPr id="1026" name="Picture 2" descr="C:\Users\Я\Desktop\img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7500990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Я\Desktop\фото 3-б\IMG_20210217_110227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42852"/>
            <a:ext cx="614366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Я\Desktop\фото для презентации\20210318_110104_mfn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207359"/>
            <a:ext cx="2857520" cy="315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Я\Desktop\фото для презентации\20210317_115159_mfn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3167106"/>
            <a:ext cx="2857520" cy="3333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Окружающий мир</a:t>
            </a:r>
            <a:endParaRPr lang="ru-RU" dirty="0"/>
          </a:p>
        </p:txBody>
      </p:sp>
      <p:pic>
        <p:nvPicPr>
          <p:cNvPr id="3074" name="Picture 2" descr="C:\Users\Я\Desktop\1kak_narisovat_semeynoe_derevo_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3714750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Я\Desktop\фото 3-б\MyColl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214422"/>
            <a:ext cx="4762500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162</TotalTime>
  <Words>203</Words>
  <Application>Microsoft Office PowerPoint</Application>
  <PresentationFormat>Экран (4:3)</PresentationFormat>
  <Paragraphs>41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Слайд 2</vt:lpstr>
      <vt:lpstr>Актуальность темы:</vt:lpstr>
      <vt:lpstr>Задачи:</vt:lpstr>
      <vt:lpstr>Слайд 5</vt:lpstr>
      <vt:lpstr>Русский язык</vt:lpstr>
      <vt:lpstr>Литературное чтение</vt:lpstr>
      <vt:lpstr>Слайд 8</vt:lpstr>
      <vt:lpstr>Окружающий мир</vt:lpstr>
      <vt:lpstr>Слайд 10</vt:lpstr>
      <vt:lpstr>Уроки изо и технологии</vt:lpstr>
      <vt:lpstr>Внеурочная деятельность</vt:lpstr>
      <vt:lpstr>Слайд 13</vt:lpstr>
      <vt:lpstr>заключение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18</cp:revision>
  <dcterms:created xsi:type="dcterms:W3CDTF">2021-03-23T16:21:26Z</dcterms:created>
  <dcterms:modified xsi:type="dcterms:W3CDTF">2021-03-25T05:46:05Z</dcterms:modified>
</cp:coreProperties>
</file>