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71" r:id="rId10"/>
    <p:sldId id="266" r:id="rId11"/>
    <p:sldId id="267" r:id="rId12"/>
    <p:sldId id="268" r:id="rId13"/>
    <p:sldId id="269" r:id="rId14"/>
    <p:sldId id="270" r:id="rId15"/>
    <p:sldId id="25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00"/>
    <a:srgbClr val="0042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2474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4D63F-7428-49AA-9E6F-4484752616CF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386C6-C3CA-48BD-9EB1-8CDA19578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0957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4D63F-7428-49AA-9E6F-4484752616CF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386C6-C3CA-48BD-9EB1-8CDA19578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741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4D63F-7428-49AA-9E6F-4484752616CF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386C6-C3CA-48BD-9EB1-8CDA19578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0257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4D63F-7428-49AA-9E6F-4484752616CF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386C6-C3CA-48BD-9EB1-8CDA19578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0575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4D63F-7428-49AA-9E6F-4484752616CF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386C6-C3CA-48BD-9EB1-8CDA19578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7041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4D63F-7428-49AA-9E6F-4484752616CF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386C6-C3CA-48BD-9EB1-8CDA19578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413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4D63F-7428-49AA-9E6F-4484752616CF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386C6-C3CA-48BD-9EB1-8CDA19578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9114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4D63F-7428-49AA-9E6F-4484752616CF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386C6-C3CA-48BD-9EB1-8CDA19578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914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4D63F-7428-49AA-9E6F-4484752616CF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386C6-C3CA-48BD-9EB1-8CDA19578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2721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4D63F-7428-49AA-9E6F-4484752616CF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386C6-C3CA-48BD-9EB1-8CDA19578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3945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4D63F-7428-49AA-9E6F-4484752616CF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386C6-C3CA-48BD-9EB1-8CDA19578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3144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4D63F-7428-49AA-9E6F-4484752616CF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386C6-C3CA-48BD-9EB1-8CDA195781E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sharpenSoften amount="-25000"/>
                    </a14:imgEffect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000"/>
          <a:stretch/>
        </p:blipFill>
        <p:spPr>
          <a:xfrm>
            <a:off x="0" y="7196"/>
            <a:ext cx="9144000" cy="68508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BEBA8EAE-BF5A-486C-A8C5-ECC9F3942E4B}">
                <a14:imgProps xmlns="" xmlns:a14="http://schemas.microsoft.com/office/drawing/2010/main">
                  <a14:imgLayer r:embed="rId16">
                    <a14:imgEffect>
                      <a14:artisticCement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39" t="88050"/>
          <a:stretch/>
        </p:blipFill>
        <p:spPr>
          <a:xfrm rot="5400000">
            <a:off x="-3119642" y="3125171"/>
            <a:ext cx="6858000" cy="607657"/>
          </a:xfrm>
          <a:prstGeom prst="rect">
            <a:avLst/>
          </a:prstGeom>
        </p:spPr>
      </p:pic>
      <p:sp>
        <p:nvSpPr>
          <p:cNvPr id="12" name="Рамка 11"/>
          <p:cNvSpPr/>
          <p:nvPr userDrawn="1"/>
        </p:nvSpPr>
        <p:spPr>
          <a:xfrm>
            <a:off x="0" y="-1"/>
            <a:ext cx="9144000" cy="6858001"/>
          </a:xfrm>
          <a:prstGeom prst="frame">
            <a:avLst>
              <a:gd name="adj1" fmla="val 1363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52" t="14330" r="1940"/>
          <a:stretch/>
        </p:blipFill>
        <p:spPr>
          <a:xfrm rot="16200000">
            <a:off x="-2583393" y="2698092"/>
            <a:ext cx="6850805" cy="146900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45" y="5419724"/>
            <a:ext cx="493713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67629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154" b="24616"/>
          <a:stretch/>
        </p:blipFill>
        <p:spPr>
          <a:xfrm>
            <a:off x="2644924" y="4732020"/>
            <a:ext cx="4104456" cy="10972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57096" y="1844824"/>
            <a:ext cx="788690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54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«ГОРДОСТЬ </a:t>
            </a:r>
          </a:p>
          <a:p>
            <a:pPr algn="ctr"/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54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ЗЕМЛИ ТВЕРСКОЙ»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54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54942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Михаил Круг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Vitaly\Desktop\maxresdefault-1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54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Илья Ковальчук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54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Vitaly\Desktop\КОВАЛЬЧУКОМС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7709"/>
            <a:ext cx="8715436" cy="581029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1412776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« Мы все однажды уезжаем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свой путь,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влекомые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судьбой.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 никогда не забываем,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Где родились и дом родной.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Да разве корни ты отрубишь?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Там всё росло, тебя любя.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дом родной свой не забудешь,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Где начиналась жизнь твоя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196752"/>
            <a:ext cx="8229600" cy="4525963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Мы все когда-то уезжаем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Из мест знакомых и родных.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Ну а в душе, переживаем,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Как будто предали мы их.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Но тянет часто нас обратно.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 очень рвёмся к встрече мы.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Всё, что теряем безвозвратно.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Лишь на мгновенья дарят сны.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980728"/>
            <a:ext cx="8229600" cy="452596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все куда-то уезжаем,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Найти пытаясь сход дорог.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И, лишь хлебнув всего, узнаем,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Как дорог нам родной порог.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А сколько всяких мест на свете,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Красот земных не перечесть.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Но не заменят дива эти,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Тех мест родных, что в сердце есть»</a:t>
            </a: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7867" y="2420888"/>
            <a:ext cx="7886133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42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42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649784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908720"/>
            <a:ext cx="7283152" cy="4525963"/>
          </a:xfrm>
        </p:spPr>
        <p:txBody>
          <a:bodyPr>
            <a:normAutofit fontScale="92500" lnSpcReduction="2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«…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гимн могу сложить простой осине.</a:t>
            </a:r>
            <a:b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И будет чист и искренен мой стих.</a:t>
            </a:r>
            <a:b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Но, думая о матушке России,</a:t>
            </a:r>
            <a:b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Я думаю о земляках своих.</a:t>
            </a:r>
            <a:b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О земляках не только по прописке,</a:t>
            </a:r>
            <a:b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О земляках, родных мне по земле.</a:t>
            </a:r>
            <a:b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По той земле, где встали обелиски,</a:t>
            </a:r>
            <a:b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Чуть ли не в каждом маленьком селе.</a:t>
            </a:r>
            <a:b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О земляках, с которыми сроднила</a:t>
            </a:r>
            <a:b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Россия нас </a:t>
            </a: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—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простая, как мечта,</a:t>
            </a: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—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И чьей любовью, мужеством и силой</a:t>
            </a:r>
            <a:b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Она, как знамя, к звёздам поднята!</a:t>
            </a: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»</a:t>
            </a:r>
            <a:endParaRPr lang="ru-RU" sz="40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zer\Desktop\slide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8640"/>
            <a:ext cx="7560840" cy="648072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54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Афанасий Никитин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54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Vitaly\Desktop\scale_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28800"/>
            <a:ext cx="6525119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42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 Воскресенский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42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Vitaly\Desktop\25464695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628800"/>
            <a:ext cx="7104852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Салтыков щедрин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Vitaly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8656" cy="6583362"/>
          </a:xfrm>
        </p:spPr>
        <p:txBody>
          <a:bodyPr vert="vert270">
            <a:norm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54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Сергей Лемешев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54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Vitaly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16696"/>
            <a:ext cx="5832648" cy="6741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74840" cy="6583362"/>
          </a:xfrm>
        </p:spPr>
        <p:txBody>
          <a:bodyPr vert="vert270"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42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Андрей Дементьев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42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Vitaly\Desktop\4733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60648"/>
            <a:ext cx="4878685" cy="6226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9" name="Picture 3" descr="C:\Users\Vitaly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46</Words>
  <Application>Microsoft Office PowerPoint</Application>
  <PresentationFormat>Экран (4:3)</PresentationFormat>
  <Paragraphs>16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Афанасий Никитин</vt:lpstr>
      <vt:lpstr>Александр Воскресенский</vt:lpstr>
      <vt:lpstr>Салтыков щедрин</vt:lpstr>
      <vt:lpstr>Сергей Лемешев</vt:lpstr>
      <vt:lpstr>Андрей Дементьев</vt:lpstr>
      <vt:lpstr>Слайд 9</vt:lpstr>
      <vt:lpstr>Михаил Круг</vt:lpstr>
      <vt:lpstr>Илья Ковальчук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uzer</cp:lastModifiedBy>
  <cp:revision>17</cp:revision>
  <dcterms:created xsi:type="dcterms:W3CDTF">2021-05-22T10:16:52Z</dcterms:created>
  <dcterms:modified xsi:type="dcterms:W3CDTF">2021-08-29T10:38:26Z</dcterms:modified>
</cp:coreProperties>
</file>