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7" r:id="rId4"/>
    <p:sldId id="258" r:id="rId5"/>
    <p:sldId id="256" r:id="rId6"/>
    <p:sldId id="259" r:id="rId7"/>
    <p:sldId id="260" r:id="rId8"/>
    <p:sldId id="261" r:id="rId9"/>
    <p:sldId id="262" r:id="rId10"/>
    <p:sldId id="266" r:id="rId11"/>
    <p:sldId id="265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9974FD-45EC-48A8-9ECB-394F90D61ED8}">
          <p14:sldIdLst>
            <p14:sldId id="263"/>
            <p14:sldId id="264"/>
            <p14:sldId id="257"/>
            <p14:sldId id="258"/>
            <p14:sldId id="256"/>
            <p14:sldId id="259"/>
            <p14:sldId id="260"/>
            <p14:sldId id="261"/>
            <p14:sldId id="262"/>
            <p14:sldId id="266"/>
            <p14:sldId id="265"/>
            <p14:sldId id="267"/>
            <p14:sldId id="268"/>
            <p14:sldId id="269"/>
            <p14:sldId id="270"/>
          </p14:sldIdLst>
        </p14:section>
        <p14:section name="Раздел без заголовка" id="{699A7D95-A7AA-41EC-842D-500E36C856EC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12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53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762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842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4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92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91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9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31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98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49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A5A02-D343-4FDA-AC1B-29950C7A5F1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61A2A-B0CB-4EC0-965B-3DD5055C9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40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AutoShape 8" descr="https://deti-skazki.ru/wp-content/uploads/2019/10/chto-legche-%E2%80%94-oseeva-valentina.jpg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ru-RU" sz="4400" dirty="0"/>
              <a:t>на – на – на – во дворе растет сосна;</a:t>
            </a:r>
          </a:p>
          <a:p>
            <a:pPr marL="0" indent="0">
              <a:buNone/>
            </a:pPr>
            <a:r>
              <a:rPr lang="ru-RU" sz="4400" dirty="0"/>
              <a:t>но – но – но – завтра мы пойдем в кино;</a:t>
            </a:r>
          </a:p>
          <a:p>
            <a:pPr marL="0" indent="0">
              <a:buNone/>
            </a:pPr>
            <a:r>
              <a:rPr lang="ru-RU" sz="4400" dirty="0"/>
              <a:t>ан – ан – ан – собери свой чемодан;</a:t>
            </a:r>
          </a:p>
          <a:p>
            <a:pPr marL="0" indent="0">
              <a:buNone/>
            </a:pPr>
            <a:r>
              <a:rPr lang="ru-RU" sz="4400" dirty="0"/>
              <a:t>ин – ин – ин – вы ходили в магазин?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77430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sd.multiurok.ru/html/2019/06/24/s_5d10dd349fcaa/1177859_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230" y="365125"/>
            <a:ext cx="7115540" cy="533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44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Три товарища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В. А. Осеева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Витя </a:t>
            </a:r>
            <a:r>
              <a:rPr lang="ru-RU" sz="3600" dirty="0"/>
              <a:t>потерял завтрак. На большой перемене все ребята завтракали, а Витя стоял в сторонке.</a:t>
            </a:r>
          </a:p>
          <a:p>
            <a:pPr marL="0" indent="0">
              <a:buNone/>
            </a:pPr>
            <a:r>
              <a:rPr lang="ru-RU" sz="3600" dirty="0"/>
              <a:t>- Почему ты не ешь? - спросил его Коля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9512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- Завтрак потерял...</a:t>
            </a:r>
          </a:p>
          <a:p>
            <a:pPr marL="0" indent="0">
              <a:buNone/>
            </a:pPr>
            <a:r>
              <a:rPr lang="ru-RU" sz="3600" dirty="0"/>
              <a:t>- Плохо, - сказал Коля, откусывая большой кусок белого хлеба. - До обеда далеко ещё!</a:t>
            </a:r>
          </a:p>
          <a:p>
            <a:pPr marL="0" indent="0">
              <a:buNone/>
            </a:pPr>
            <a:r>
              <a:rPr lang="ru-RU" sz="3600" dirty="0"/>
              <a:t>- А ты где его потерял? - спросил Миша.</a:t>
            </a:r>
          </a:p>
          <a:p>
            <a:pPr marL="0" indent="0">
              <a:buNone/>
            </a:pPr>
            <a:r>
              <a:rPr lang="ru-RU" sz="3600" dirty="0"/>
              <a:t>- Не знаю... - тихо сказал Витя и отвернулся.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193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6300" y="69691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- Ты, наверное, в кармане нёс, а надо в сумку класть, - сказал Миша.</a:t>
            </a:r>
          </a:p>
          <a:p>
            <a:pPr marL="0" indent="0">
              <a:buNone/>
            </a:pPr>
            <a:r>
              <a:rPr lang="ru-RU" sz="3600" dirty="0"/>
              <a:t>А Володя ничего не спросил. Он подошёл к Вите, разломил пополам кусок хлеба с маслом и протянул товарищу:</a:t>
            </a:r>
          </a:p>
          <a:p>
            <a:pPr marL="0" indent="0">
              <a:buNone/>
            </a:pPr>
            <a:r>
              <a:rPr lang="ru-RU" sz="3600" dirty="0"/>
              <a:t>- Бери, ешь!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1026" name="Picture 2" descr="https://ds04.infourok.ru/uploads/ex/03c6/0004e5c5-7987fff8/1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24792" r="23368" b="26042"/>
          <a:stretch/>
        </p:blipFill>
        <p:spPr bwMode="auto">
          <a:xfrm>
            <a:off x="6734175" y="3362325"/>
            <a:ext cx="512445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8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Вопросы: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Какой мальчик тебе понравился больше?</a:t>
            </a:r>
          </a:p>
          <a:p>
            <a:pPr marL="0" indent="0">
              <a:buNone/>
            </a:pPr>
            <a:r>
              <a:rPr lang="ru-RU" sz="3600" dirty="0"/>
              <a:t>С кем из ребят ты хотел бы дружить?</a:t>
            </a:r>
          </a:p>
          <a:p>
            <a:pPr marL="0" indent="0">
              <a:buNone/>
            </a:pPr>
            <a:r>
              <a:rPr lang="ru-RU" sz="3600" dirty="0"/>
              <a:t>А ты делишься с ребятами: игрушками, едой, книгами, чем-то другим?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5316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 какими рассказами мы познакомились на уроке?</a:t>
            </a:r>
          </a:p>
          <a:p>
            <a:pPr marL="0" indent="0">
              <a:buNone/>
            </a:pPr>
            <a:r>
              <a:rPr lang="ru-RU" dirty="0" smtClean="0"/>
              <a:t>Что новое </a:t>
            </a:r>
            <a:r>
              <a:rPr lang="ru-RU" smtClean="0"/>
              <a:t>ты узнал?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5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1" y="345281"/>
            <a:ext cx="6057900" cy="496966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Валентина Александровна</a:t>
            </a:r>
            <a:r>
              <a:rPr lang="ru-RU" sz="4000" dirty="0"/>
              <a:t> </a:t>
            </a:r>
            <a:r>
              <a:rPr lang="ru-RU" sz="4000" b="1" dirty="0"/>
              <a:t>Осеева</a:t>
            </a:r>
            <a:r>
              <a:rPr lang="ru-RU" sz="4000" dirty="0"/>
              <a:t> – русская писательница, автор многочисленных рассказов, повестей, романов и стихотворений </a:t>
            </a:r>
            <a:r>
              <a:rPr lang="ru-RU" sz="4000" b="1" dirty="0"/>
              <a:t>для</a:t>
            </a:r>
            <a:r>
              <a:rPr lang="ru-RU" sz="4000" dirty="0"/>
              <a:t> </a:t>
            </a:r>
            <a:r>
              <a:rPr lang="ru-RU" sz="4000" b="1" dirty="0"/>
              <a:t>детей</a:t>
            </a:r>
            <a:r>
              <a:rPr lang="ru-RU" sz="4000" dirty="0"/>
              <a:t>.</a:t>
            </a:r>
          </a:p>
        </p:txBody>
      </p:sp>
      <p:pic>
        <p:nvPicPr>
          <p:cNvPr id="4098" name="Picture 2" descr="https://biographe.ru/wp-content/uploads/2021/03/232423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0" y="292100"/>
            <a:ext cx="4953000" cy="60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176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Что легче?</a:t>
            </a:r>
            <a:br>
              <a:rPr lang="ru-RU" b="1" dirty="0" smtClean="0"/>
            </a:br>
            <a:r>
              <a:rPr lang="ru-RU" b="1" dirty="0" smtClean="0"/>
              <a:t>В. А. Осеева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aria-art.ru/Images/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1825625"/>
            <a:ext cx="9048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74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635000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Пошли три мальчика в лес. В лесу грибы, ягоды, птицы. Загулялись мальчики. Не заметили, как день прошёл. Идут домой - боятся:</a:t>
            </a:r>
          </a:p>
          <a:p>
            <a:pPr marL="0" indent="0">
              <a:buNone/>
            </a:pPr>
            <a:r>
              <a:rPr lang="ru-RU" sz="3600" dirty="0" smtClean="0"/>
              <a:t>- Попадёт нам дома!</a:t>
            </a:r>
          </a:p>
          <a:p>
            <a:pPr marL="0" indent="0">
              <a:buNone/>
            </a:pPr>
            <a:r>
              <a:rPr lang="ru-RU" sz="3600" dirty="0" smtClean="0"/>
              <a:t>Вот остановились они на дороге и думают, что лучше: соврать или правду сказать?</a:t>
            </a:r>
          </a:p>
          <a:p>
            <a:pPr marL="0" indent="0">
              <a:buNone/>
            </a:pPr>
            <a:r>
              <a:rPr lang="ru-RU" sz="3600" dirty="0" smtClean="0"/>
              <a:t>- Я скажу, - говорит первый, - будто волк на меня напал в лесу. Испугается отец и не будет браниться.</a:t>
            </a:r>
          </a:p>
          <a:p>
            <a:pPr marL="0" indent="0">
              <a:buNone/>
            </a:pPr>
            <a:r>
              <a:rPr lang="ru-RU" sz="3600" dirty="0" smtClean="0"/>
              <a:t>- Я скажу, - говорит второй, - что дедушку встретил. Обрадуется мать и не будет бранить меня.</a:t>
            </a:r>
          </a:p>
        </p:txBody>
      </p:sp>
    </p:spTree>
    <p:extLst>
      <p:ext uri="{BB962C8B-B14F-4D97-AF65-F5344CB8AC3E}">
        <p14:creationId xmlns:p14="http://schemas.microsoft.com/office/powerpoint/2010/main" val="1038455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AutoShape 4" descr="https://deti-skazki.ru/wp-content/uploads/2019/10/chto-legche-%E2%80%94-oseeva-valenti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88" y="7937"/>
            <a:ext cx="9245928" cy="693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5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- А я правду скажу, - говорит третий.- Правду всегда легче сказать, потому что она правда и придумывать ничего не надо.</a:t>
            </a:r>
          </a:p>
          <a:p>
            <a:pPr marL="0" indent="0">
              <a:buNone/>
            </a:pPr>
            <a:r>
              <a:rPr lang="ru-RU" sz="3600" dirty="0" smtClean="0"/>
              <a:t>Вот разошлись они все по домам. Только сказал первый мальчик отцу про волка- глядь, лесной сторож идёт.</a:t>
            </a:r>
          </a:p>
          <a:p>
            <a:pPr marL="0" indent="0">
              <a:buNone/>
            </a:pPr>
            <a:r>
              <a:rPr lang="ru-RU" sz="3600" dirty="0" smtClean="0"/>
              <a:t>- Нет, - говорит, - в этих местах волка.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4194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Рассердился отец. За первую вину рассердился, а за ложь - вдвое.</a:t>
            </a:r>
          </a:p>
          <a:p>
            <a:pPr marL="0" indent="0">
              <a:buNone/>
            </a:pPr>
            <a:r>
              <a:rPr lang="ru-RU" sz="3600" dirty="0" smtClean="0"/>
              <a:t>Второй мальчик про деда рассказал. А дед тут как тут - в гости идёт.</a:t>
            </a:r>
          </a:p>
          <a:p>
            <a:pPr marL="0" indent="0">
              <a:buNone/>
            </a:pPr>
            <a:r>
              <a:rPr lang="ru-RU" sz="3600" dirty="0" smtClean="0"/>
              <a:t>Узнала мать правду. За первую вину рассердилась, а за ложь - вдвое.</a:t>
            </a:r>
          </a:p>
          <a:p>
            <a:pPr marL="0" indent="0">
              <a:buNone/>
            </a:pPr>
            <a:r>
              <a:rPr lang="ru-RU" sz="3600" dirty="0" smtClean="0"/>
              <a:t>А третий мальчик как пришёл, так с порога во всём повинился. Поворчала на него тётка да и простила.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66104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150" y="48101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Вопросы: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Приходилось ли тебе обманывать?</a:t>
            </a:r>
          </a:p>
          <a:p>
            <a:pPr marL="0" indent="0">
              <a:buNone/>
            </a:pPr>
            <a:r>
              <a:rPr lang="ru-RU" sz="3600" dirty="0" smtClean="0"/>
              <a:t>Как ты после обмана себя чувствовал?</a:t>
            </a:r>
          </a:p>
          <a:p>
            <a:pPr marL="0" indent="0">
              <a:buNone/>
            </a:pPr>
            <a:r>
              <a:rPr lang="ru-RU" sz="3600" dirty="0" smtClean="0"/>
              <a:t>Обманывали когда-нибудь тебя? Как ты себя чувствовал, когда узнал об обмане?</a:t>
            </a:r>
          </a:p>
          <a:p>
            <a:pPr marL="0" indent="0">
              <a:buNone/>
            </a:pPr>
            <a:r>
              <a:rPr lang="ru-RU" sz="3600" dirty="0" smtClean="0"/>
              <a:t>Почему лучше говорить правду?</a:t>
            </a:r>
          </a:p>
          <a:p>
            <a:pPr marL="0" indent="0">
              <a:buNone/>
            </a:pPr>
            <a:r>
              <a:rPr lang="ru-RU" sz="3600" dirty="0" smtClean="0"/>
              <a:t>Какая главная мысль?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89840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1508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Главная</a:t>
            </a:r>
            <a:r>
              <a:rPr lang="ru-RU" dirty="0"/>
              <a:t> </a:t>
            </a:r>
            <a:r>
              <a:rPr lang="ru-RU" b="1" dirty="0"/>
              <a:t>мысль</a:t>
            </a:r>
            <a:r>
              <a:rPr lang="ru-RU" dirty="0"/>
              <a:t> </a:t>
            </a:r>
            <a:r>
              <a:rPr lang="ru-RU" b="1" dirty="0"/>
              <a:t>рассказа</a:t>
            </a:r>
            <a:r>
              <a:rPr lang="ru-RU" dirty="0"/>
              <a:t> «</a:t>
            </a:r>
            <a:r>
              <a:rPr lang="ru-RU" b="1" dirty="0"/>
              <a:t>Что</a:t>
            </a:r>
            <a:r>
              <a:rPr lang="ru-RU" dirty="0"/>
              <a:t> </a:t>
            </a:r>
            <a:r>
              <a:rPr lang="ru-RU" b="1" dirty="0"/>
              <a:t>легче</a:t>
            </a:r>
            <a:r>
              <a:rPr lang="ru-RU" dirty="0"/>
              <a:t>?» заключается в том, что говорить правду проще, чем лгать. Третий мальчик сказал правду, и он избежал наказания</a:t>
            </a:r>
          </a:p>
        </p:txBody>
      </p:sp>
    </p:spTree>
    <p:extLst>
      <p:ext uri="{BB962C8B-B14F-4D97-AF65-F5344CB8AC3E}">
        <p14:creationId xmlns:p14="http://schemas.microsoft.com/office/powerpoint/2010/main" val="38394520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470</Words>
  <Application>Microsoft Office PowerPoint</Application>
  <PresentationFormat>Широкоэкранный</PresentationFormat>
  <Paragraphs>41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Валентина Александровна Осеева – русская писательница, автор многочисленных рассказов, повестей, романов и стихотворений для детей.</vt:lpstr>
      <vt:lpstr>Что легче? В. А. Осеева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Главная мысль рассказа «Что легче?» заключается в том, что говорить правду проще, чем лгать. Третий мальчик сказал правду, и он избежал наказания</vt:lpstr>
      <vt:lpstr>Презентация PowerPoint</vt:lpstr>
      <vt:lpstr>Три товарища В. А. Осеева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iphone74832190@yandex.ru</dc:creator>
  <cp:lastModifiedBy>iphone74832190@yandex.ru</cp:lastModifiedBy>
  <cp:revision>3</cp:revision>
  <dcterms:created xsi:type="dcterms:W3CDTF">2022-05-16T15:23:16Z</dcterms:created>
  <dcterms:modified xsi:type="dcterms:W3CDTF">2022-05-16T15:45:35Z</dcterms:modified>
</cp:coreProperties>
</file>