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65" d="100"/>
          <a:sy n="65" d="100"/>
        </p:scale>
        <p:origin x="-153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52037D-F035-FA4D-9D89-CCDB55F2D584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2922DB-1A2D-9444-819F-7768B5CB7A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61961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2922DB-1A2D-9444-819F-7768B5CB7AB3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48887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wireframeOverlay-Home.png"/>
          <p:cNvPicPr>
            <a:picLocks noChangeAspect="1"/>
          </p:cNvPicPr>
          <p:nvPr/>
        </p:nvPicPr>
        <p:blipFill>
          <a:blip r:embed="rId2"/>
          <a:srcRect t="-93973"/>
          <a:stretch>
            <a:fillRect/>
          </a:stretch>
        </p:blipFill>
        <p:spPr>
          <a:xfrm>
            <a:off x="179294" y="1183341"/>
            <a:ext cx="8787384" cy="5276725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bg2"/>
              </a:gs>
            </a:gsLst>
            <a:lin ang="5400000" scaled="0"/>
          </a:gradFill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17513" y="2168338"/>
            <a:ext cx="8307387" cy="1619250"/>
          </a:xfrm>
        </p:spPr>
        <p:txBody>
          <a:bodyPr/>
          <a:lstStyle>
            <a:lvl1pPr algn="ctr">
              <a:defRPr sz="48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17513" y="3810000"/>
            <a:ext cx="8307387" cy="753036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38E4D-051A-41E1-86A4-E56916468FD0}" type="datetimeFigureOut">
              <a:rPr lang="en-US" smtClean="0"/>
              <a:t>5/16/2022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 descr="DirectionalButtons-RightOnly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2266" y="533400"/>
            <a:ext cx="752475" cy="352425"/>
          </a:xfrm>
          <a:prstGeom prst="rect">
            <a:avLst/>
          </a:prstGeom>
        </p:spPr>
      </p:pic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82000" y="1219200"/>
            <a:ext cx="533400" cy="365125"/>
          </a:xfrm>
        </p:spPr>
        <p:txBody>
          <a:bodyPr/>
          <a:lstStyle/>
          <a:p>
            <a:fld id="{886BB73A-582F-4420-9A14-CB10A2B2E5E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wireframeOverlay-Conten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294" y="1179576"/>
            <a:ext cx="8787384" cy="1440702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bg2"/>
              </a:gs>
            </a:gsLst>
            <a:lin ang="5400000" scaled="0"/>
          </a:gradFill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6859" y="1466850"/>
            <a:ext cx="8308039" cy="1128432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07224" y="2623296"/>
            <a:ext cx="4717676" cy="383129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30213" y="2770187"/>
            <a:ext cx="3429093" cy="3576825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38E4D-051A-41E1-86A4-E56916468FD0}" type="datetimeFigureOut">
              <a:rPr lang="en-US" smtClean="0"/>
              <a:t>5/16/2022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wireframeOverlay-PCVertical.png"/>
          <p:cNvPicPr>
            <a:picLocks noChangeAspect="1"/>
          </p:cNvPicPr>
          <p:nvPr/>
        </p:nvPicPr>
        <p:blipFill>
          <a:blip r:embed="rId2"/>
          <a:srcRect b="-123309"/>
          <a:stretch>
            <a:fillRect/>
          </a:stretch>
        </p:blipFill>
        <p:spPr>
          <a:xfrm>
            <a:off x="182880" y="1179575"/>
            <a:ext cx="5133975" cy="527501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tx2"/>
              </a:gs>
            </a:gsLst>
            <a:lin ang="5400000" scaled="0"/>
          </a:gradFill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6859" y="1680882"/>
            <a:ext cx="4313891" cy="1162050"/>
          </a:xfrm>
        </p:spPr>
        <p:txBody>
          <a:bodyPr anchor="b"/>
          <a:lstStyle>
            <a:lvl1pPr algn="l">
              <a:defRPr sz="2800" b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16859" y="2837329"/>
            <a:ext cx="4313891" cy="3415834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6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38E4D-051A-41E1-86A4-E56916468FD0}" type="datetimeFigureOut">
              <a:rPr lang="en-US" smtClean="0"/>
              <a:t>5/16/2022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5298140" y="1169894"/>
            <a:ext cx="3671047" cy="5276088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182880" y="1169894"/>
            <a:ext cx="8787384" cy="2106706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182880" y="3281082"/>
            <a:ext cx="8787384" cy="3174582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tx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6859" y="3329268"/>
            <a:ext cx="8346141" cy="1014132"/>
          </a:xfrm>
        </p:spPr>
        <p:txBody>
          <a:bodyPr anchor="b"/>
          <a:lstStyle>
            <a:lvl1pPr algn="l">
              <a:defRPr sz="36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16859" y="4343399"/>
            <a:ext cx="8346141" cy="1909763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60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38E4D-051A-41E1-86A4-E56916468FD0}" type="datetimeFigureOut">
              <a:rPr lang="en-US" smtClean="0"/>
              <a:t>5/16/2022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wireframeOverlay-PCVertical.png"/>
          <p:cNvPicPr>
            <a:picLocks noChangeAspect="1"/>
          </p:cNvPicPr>
          <p:nvPr/>
        </p:nvPicPr>
        <p:blipFill>
          <a:blip r:embed="rId2"/>
          <a:srcRect b="-123309"/>
          <a:stretch>
            <a:fillRect/>
          </a:stretch>
        </p:blipFill>
        <p:spPr>
          <a:xfrm>
            <a:off x="3835212" y="1179575"/>
            <a:ext cx="5133975" cy="527501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tx2"/>
              </a:gs>
            </a:gsLst>
            <a:lin ang="5400000" scaled="0"/>
          </a:gradFill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91000" y="1680882"/>
            <a:ext cx="4313891" cy="1162050"/>
          </a:xfrm>
        </p:spPr>
        <p:txBody>
          <a:bodyPr anchor="b"/>
          <a:lstStyle>
            <a:lvl1pPr algn="l">
              <a:defRPr sz="28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191000" y="2837329"/>
            <a:ext cx="4313891" cy="3415834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6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38E4D-051A-41E1-86A4-E56916468FD0}" type="datetimeFigureOut">
              <a:rPr lang="en-US" smtClean="0"/>
              <a:t>5/16/2022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182880" y="1179576"/>
            <a:ext cx="3671047" cy="2205318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10" name="Picture Placeholder 10"/>
          <p:cNvSpPr>
            <a:spLocks noGrp="1"/>
          </p:cNvSpPr>
          <p:nvPr>
            <p:ph type="pic" sz="quarter" idx="15"/>
          </p:nvPr>
        </p:nvSpPr>
        <p:spPr>
          <a:xfrm>
            <a:off x="2015983" y="3383280"/>
            <a:ext cx="1837944" cy="3072384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12" name="Picture Placeholder 10"/>
          <p:cNvSpPr>
            <a:spLocks noGrp="1"/>
          </p:cNvSpPr>
          <p:nvPr>
            <p:ph type="pic" sz="quarter" idx="16"/>
          </p:nvPr>
        </p:nvSpPr>
        <p:spPr>
          <a:xfrm>
            <a:off x="182880" y="3383280"/>
            <a:ext cx="1837944" cy="3072384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82000" y="1219200"/>
            <a:ext cx="533400" cy="365125"/>
          </a:xfrm>
        </p:spPr>
        <p:txBody>
          <a:bodyPr/>
          <a:lstStyle/>
          <a:p>
            <a:fld id="{886BB73A-582F-4420-9A14-CB10A2B2E5E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wireframeOverlay-Conten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294" y="1179576"/>
            <a:ext cx="8787384" cy="1440702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bg2"/>
              </a:gs>
            </a:gsLst>
            <a:lin ang="5400000" scaled="0"/>
          </a:gradFill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  <a:lvl6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>
              <a:defRPr sz="18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38E4D-051A-41E1-86A4-E56916468FD0}" type="datetimeFigureOut">
              <a:rPr lang="en-US" smtClean="0"/>
              <a:t>5/16/2022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wireframeOverlay-VerticalTC.png"/>
          <p:cNvPicPr>
            <a:picLocks noChangeAspect="1"/>
          </p:cNvPicPr>
          <p:nvPr/>
        </p:nvPicPr>
        <p:blipFill>
          <a:blip r:embed="rId2"/>
          <a:srcRect t="-93650"/>
          <a:stretch>
            <a:fillRect/>
          </a:stretch>
        </p:blipFill>
        <p:spPr>
          <a:xfrm>
            <a:off x="7445188" y="1178128"/>
            <a:ext cx="1524000" cy="5275339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bg2"/>
              </a:gs>
            </a:gsLst>
            <a:lin ang="5400000" scaled="0"/>
          </a:gradFill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440705" y="1398494"/>
            <a:ext cx="1447800" cy="4849906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17513" y="1398494"/>
            <a:ext cx="6669087" cy="4849906"/>
          </a:xfrm>
        </p:spPr>
        <p:txBody>
          <a:bodyPr vert="eaVert"/>
          <a:lstStyle>
            <a:lvl5pPr>
              <a:defRPr/>
            </a:lvl5pPr>
            <a:lvl6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>
              <a:defRPr sz="18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38E4D-051A-41E1-86A4-E56916468FD0}" type="datetimeFigureOut">
              <a:rPr lang="en-US" smtClean="0"/>
              <a:t>5/16/2022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38E4D-051A-41E1-86A4-E56916468FD0}" type="datetimeFigureOut">
              <a:rPr lang="en-US" smtClean="0"/>
              <a:t>5/16/2022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‹#›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82880" y="1179576"/>
            <a:ext cx="8787384" cy="5276088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tx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6" name="Picture 5" descr="DirectionalButtons-LeftOnlyOnl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37488" y="538163"/>
            <a:ext cx="752475" cy="3524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wireframeOverlay-Conten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294" y="1179576"/>
            <a:ext cx="8787384" cy="1440702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bg2"/>
              </a:gs>
            </a:gsLst>
            <a:lin ang="5400000" scaled="0"/>
          </a:gradFill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5925" y="2756646"/>
            <a:ext cx="8308975" cy="349175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38E4D-051A-41E1-86A4-E56916468FD0}" type="datetimeFigureOut">
              <a:rPr lang="en-US" smtClean="0"/>
              <a:t>5/16/2022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reframeOverlay-TCFull.png"/>
          <p:cNvPicPr>
            <a:picLocks noChangeAspect="1"/>
          </p:cNvPicPr>
          <p:nvPr/>
        </p:nvPicPr>
        <p:blipFill>
          <a:blip r:embed="rId2"/>
          <a:srcRect l="-198711"/>
          <a:stretch>
            <a:fillRect/>
          </a:stretch>
        </p:blipFill>
        <p:spPr>
          <a:xfrm>
            <a:off x="177999" y="1179576"/>
            <a:ext cx="8788373" cy="5276088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tx2"/>
              </a:gs>
            </a:gsLst>
            <a:lin ang="5400000" scaled="0"/>
          </a:gradFill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Tx/>
              <a:defRPr>
                <a:solidFill>
                  <a:schemeClr val="bg1"/>
                </a:solidFill>
              </a:defRPr>
            </a:lvl1pPr>
            <a:lvl2pPr>
              <a:buClr>
                <a:schemeClr val="bg1">
                  <a:lumMod val="75000"/>
                </a:schemeClr>
              </a:buClr>
              <a:defRPr>
                <a:solidFill>
                  <a:schemeClr val="bg1"/>
                </a:solidFill>
              </a:defRPr>
            </a:lvl2pPr>
            <a:lvl3pPr>
              <a:buClrTx/>
              <a:defRPr>
                <a:solidFill>
                  <a:schemeClr val="bg1"/>
                </a:solidFill>
              </a:defRPr>
            </a:lvl3pPr>
            <a:lvl4pPr>
              <a:buClr>
                <a:schemeClr val="bg1">
                  <a:lumMod val="75000"/>
                </a:schemeClr>
              </a:buClr>
              <a:defRPr>
                <a:solidFill>
                  <a:schemeClr val="bg1"/>
                </a:solidFill>
              </a:defRPr>
            </a:lvl4pPr>
            <a:lvl5pPr>
              <a:buClrTx/>
              <a:defRPr>
                <a:solidFill>
                  <a:schemeClr val="bg1"/>
                </a:solidFill>
              </a:defRPr>
            </a:lvl5pPr>
            <a:lvl6pPr>
              <a:buClr>
                <a:schemeClr val="bg1">
                  <a:lumMod val="75000"/>
                </a:schemeClr>
              </a:buClr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>
              <a:buClr>
                <a:schemeClr val="bg1"/>
              </a:buClr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>
              <a:buClr>
                <a:schemeClr val="bg1">
                  <a:lumMod val="75000"/>
                </a:schemeClr>
              </a:buClr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>
              <a:buClr>
                <a:schemeClr val="bg1"/>
              </a:buClr>
              <a:defRPr sz="18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38E4D-051A-41E1-86A4-E56916468FD0}" type="datetimeFigureOut">
              <a:rPr lang="en-US" smtClean="0"/>
              <a:t>5/16/2022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wireframeOverlay-SectionH.png"/>
          <p:cNvPicPr>
            <a:picLocks noChangeAspect="1"/>
          </p:cNvPicPr>
          <p:nvPr/>
        </p:nvPicPr>
        <p:blipFill>
          <a:blip r:embed="rId2"/>
          <a:srcRect r="-91875"/>
          <a:stretch>
            <a:fillRect/>
          </a:stretch>
        </p:blipFill>
        <p:spPr>
          <a:xfrm>
            <a:off x="182880" y="1179576"/>
            <a:ext cx="8785105" cy="5276088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bg2"/>
              </a:gs>
            </a:gsLst>
            <a:lin ang="5400000" scaled="0"/>
          </a:gradFill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3600" y="3429000"/>
            <a:ext cx="6591300" cy="1371600"/>
          </a:xfrm>
        </p:spPr>
        <p:txBody>
          <a:bodyPr anchor="b" anchorCtr="0"/>
          <a:lstStyle>
            <a:lvl1pPr algn="r">
              <a:defRPr sz="4800" b="0" cap="none" baseline="0"/>
            </a:lvl1pPr>
          </a:lstStyle>
          <a:p>
            <a:r>
              <a:rPr lang="en-US" dirty="0" smtClean="0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4800599"/>
            <a:ext cx="6591300" cy="1066801"/>
          </a:xfrm>
        </p:spPr>
        <p:txBody>
          <a:bodyPr anchor="t" anchorCtr="0">
            <a:normAutofit/>
          </a:bodyPr>
          <a:lstStyle>
            <a:lvl1pPr marL="0" indent="0" algn="r">
              <a:spcBef>
                <a:spcPts val="30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38E4D-051A-41E1-86A4-E56916468FD0}" type="datetimeFigureOut">
              <a:rPr lang="en-US" smtClean="0"/>
              <a:t>5/16/2022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reframeOverlay-Conten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294" y="1179576"/>
            <a:ext cx="8787384" cy="1440702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bg2"/>
              </a:gs>
            </a:gsLst>
            <a:lin ang="5400000" scaled="0"/>
          </a:gradFill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16859" y="2770188"/>
            <a:ext cx="3840480" cy="3464765"/>
          </a:xfrm>
        </p:spPr>
        <p:txBody>
          <a:bodyPr>
            <a:normAutofit/>
          </a:bodyPr>
          <a:lstStyle>
            <a:lvl1pPr>
              <a:spcBef>
                <a:spcPts val="1800"/>
              </a:spcBef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>
              <a:defRPr sz="18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73214" y="2770188"/>
            <a:ext cx="3840480" cy="3464765"/>
          </a:xfrm>
        </p:spPr>
        <p:txBody>
          <a:bodyPr>
            <a:normAutofit/>
          </a:bodyPr>
          <a:lstStyle>
            <a:lvl1pPr>
              <a:spcBef>
                <a:spcPts val="1800"/>
              </a:spcBef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>
              <a:defRPr sz="18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38E4D-051A-41E1-86A4-E56916468FD0}" type="datetimeFigureOut">
              <a:rPr lang="en-US" smtClean="0"/>
              <a:t>5/16/2022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wireframeOverlay-Conten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294" y="1179576"/>
            <a:ext cx="8787384" cy="1440702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bg2"/>
              </a:gs>
            </a:gsLst>
            <a:lin ang="5400000" scaled="0"/>
          </a:gradFill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16859" y="2675964"/>
            <a:ext cx="3840480" cy="645459"/>
          </a:xfrm>
        </p:spPr>
        <p:txBody>
          <a:bodyPr anchor="ctr" anchorCtr="0">
            <a:normAutofit/>
          </a:bodyPr>
          <a:lstStyle>
            <a:lvl1pPr marL="0" indent="0" algn="ctr">
              <a:spcBef>
                <a:spcPts val="300"/>
              </a:spcBef>
              <a:buNone/>
              <a:defRPr sz="2400" b="0">
                <a:solidFill>
                  <a:schemeClr val="bg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6859" y="3307976"/>
            <a:ext cx="3840480" cy="2925762"/>
          </a:xfrm>
        </p:spPr>
        <p:txBody>
          <a:bodyPr>
            <a:normAutofit/>
          </a:bodyPr>
          <a:lstStyle>
            <a:lvl1pPr>
              <a:spcBef>
                <a:spcPts val="1800"/>
              </a:spcBef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>
              <a:defRPr sz="18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73752" y="2675964"/>
            <a:ext cx="3840480" cy="645459"/>
          </a:xfrm>
        </p:spPr>
        <p:txBody>
          <a:bodyPr anchor="ctr" anchorCtr="0">
            <a:normAutofit/>
          </a:bodyPr>
          <a:lstStyle>
            <a:lvl1pPr marL="0" indent="0" algn="ctr">
              <a:spcBef>
                <a:spcPts val="300"/>
              </a:spcBef>
              <a:buNone/>
              <a:defRPr sz="2400" b="0">
                <a:solidFill>
                  <a:schemeClr val="bg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73752" y="3307976"/>
            <a:ext cx="3840480" cy="2925762"/>
          </a:xfrm>
        </p:spPr>
        <p:txBody>
          <a:bodyPr>
            <a:normAutofit/>
          </a:bodyPr>
          <a:lstStyle>
            <a:lvl1pPr>
              <a:spcBef>
                <a:spcPts val="1800"/>
              </a:spcBef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>
              <a:defRPr sz="18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38E4D-051A-41E1-86A4-E56916468FD0}" type="datetimeFigureOut">
              <a:rPr lang="en-US" smtClean="0"/>
              <a:t>5/16/2022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wireframeOverlay-Conten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294" y="1179576"/>
            <a:ext cx="8787384" cy="1440702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bg2"/>
              </a:gs>
            </a:gsLst>
            <a:lin ang="5400000" scaled="0"/>
          </a:gradFill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38E4D-051A-41E1-86A4-E56916468FD0}" type="datetimeFigureOut">
              <a:rPr lang="en-US" smtClean="0"/>
              <a:t>5/16/2022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38E4D-051A-41E1-86A4-E56916468FD0}" type="datetimeFigureOut">
              <a:rPr lang="en-US" smtClean="0"/>
              <a:t>5/16/2022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reframeOverlay-ContentCap.png"/>
          <p:cNvPicPr>
            <a:picLocks noChangeAspect="1"/>
          </p:cNvPicPr>
          <p:nvPr/>
        </p:nvPicPr>
        <p:blipFill>
          <a:blip r:embed="rId2"/>
          <a:srcRect b="-135871"/>
          <a:stretch>
            <a:fillRect/>
          </a:stretch>
        </p:blipFill>
        <p:spPr>
          <a:xfrm>
            <a:off x="182880" y="1179575"/>
            <a:ext cx="4228522" cy="52740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tx2"/>
              </a:gs>
            </a:gsLst>
            <a:lin ang="5400000" scaled="0"/>
          </a:gradFill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6859" y="1680882"/>
            <a:ext cx="3697941" cy="1162050"/>
          </a:xfrm>
        </p:spPr>
        <p:txBody>
          <a:bodyPr anchor="b"/>
          <a:lstStyle>
            <a:lvl1pPr algn="l">
              <a:defRPr sz="28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12341" y="1600200"/>
            <a:ext cx="4101353" cy="46529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16859" y="2837329"/>
            <a:ext cx="3697941" cy="3415834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spcBef>
                <a:spcPts val="600"/>
              </a:spcBef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lnSpc>
                <a:spcPct val="110000"/>
              </a:lnSpc>
              <a:spcBef>
                <a:spcPts val="2000"/>
              </a:spcBef>
              <a:buClr>
                <a:schemeClr val="tx1">
                  <a:lumMod val="50000"/>
                  <a:lumOff val="50000"/>
                </a:schemeClr>
              </a:buClr>
              <a:buSzPct val="70000"/>
              <a:buFont typeface="Wingdings" pitchFamily="2" charset="2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38E4D-051A-41E1-86A4-E56916468FD0}" type="datetimeFigureOut">
              <a:rPr lang="en-US" smtClean="0"/>
              <a:t>5/16/2022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15925" y="1456765"/>
            <a:ext cx="8308975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15925" y="2770188"/>
            <a:ext cx="8308975" cy="34782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0105" y="6454588"/>
            <a:ext cx="2398059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7CE38E4D-051A-41E1-86A4-E56916468FD0}" type="datetimeFigureOut">
              <a:rPr lang="en-US" smtClean="0"/>
              <a:t>5/16/2022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9976" y="6454588"/>
            <a:ext cx="36576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82000" y="1219200"/>
            <a:ext cx="533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886BB73A-582F-4420-9A14-CB10A2B2E5E8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HomeButton.png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552450" y="526116"/>
            <a:ext cx="457200" cy="352425"/>
          </a:xfrm>
          <a:prstGeom prst="rect">
            <a:avLst/>
          </a:prstGeom>
        </p:spPr>
      </p:pic>
      <p:pic>
        <p:nvPicPr>
          <p:cNvPr id="10" name="Picture 9" descr="DirectionalButtons-Full.png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7826188" y="526116"/>
            <a:ext cx="752475" cy="35242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spcBef>
          <a:spcPts val="2000"/>
        </a:spcBef>
        <a:buClr>
          <a:schemeClr val="tx1">
            <a:lumMod val="50000"/>
            <a:lumOff val="50000"/>
          </a:schemeClr>
        </a:buClr>
        <a:buSzPct val="70000"/>
        <a:buFont typeface="Wingdings" pitchFamily="2" charset="2"/>
        <a:buChar char="l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spcBef>
          <a:spcPts val="600"/>
        </a:spcBef>
        <a:buClr>
          <a:schemeClr val="tx1">
            <a:lumMod val="85000"/>
            <a:lumOff val="15000"/>
          </a:schemeClr>
        </a:buClr>
        <a:buSzPct val="70000"/>
        <a:buFont typeface="Wingdings" pitchFamily="2" charset="2"/>
        <a:buChar char="l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spcBef>
          <a:spcPts val="600"/>
        </a:spcBef>
        <a:buClr>
          <a:schemeClr val="tx1">
            <a:lumMod val="50000"/>
            <a:lumOff val="50000"/>
          </a:schemeClr>
        </a:buClr>
        <a:buSzPct val="70000"/>
        <a:buFont typeface="Wingdings" pitchFamily="2" charset="2"/>
        <a:buChar char="l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spcBef>
          <a:spcPts val="600"/>
        </a:spcBef>
        <a:buClr>
          <a:schemeClr val="tx1">
            <a:lumMod val="85000"/>
            <a:lumOff val="15000"/>
          </a:schemeClr>
        </a:buClr>
        <a:buSzPct val="70000"/>
        <a:buFont typeface="Wingdings" pitchFamily="2" charset="2"/>
        <a:buChar char="l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spcBef>
          <a:spcPts val="600"/>
        </a:spcBef>
        <a:buClr>
          <a:schemeClr val="tx1">
            <a:lumMod val="50000"/>
            <a:lumOff val="50000"/>
          </a:schemeClr>
        </a:buClr>
        <a:buSzPct val="70000"/>
        <a:buFont typeface="Wingdings" pitchFamily="2" charset="2"/>
        <a:buChar char="l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377950" indent="-228600" algn="l" defTabSz="914400" rtl="0" eaLnBrk="1" latinLnBrk="0" hangingPunct="1">
        <a:spcBef>
          <a:spcPct val="20000"/>
        </a:spcBef>
        <a:buClr>
          <a:schemeClr val="tx1">
            <a:lumMod val="85000"/>
            <a:lumOff val="15000"/>
          </a:schemeClr>
        </a:buClr>
        <a:buSzPct val="70000"/>
        <a:buFont typeface="Wingdings" pitchFamily="2" charset="2"/>
        <a:buChar char=""/>
        <a:defRPr lang="en-US" sz="18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603375" indent="-22860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SzPct val="70000"/>
        <a:buFont typeface="Wingdings" pitchFamily="2" charset="2"/>
        <a:buChar char=""/>
        <a:defRPr lang="en-US" sz="18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830388" indent="-228600" algn="l" defTabSz="914400" rtl="0" eaLnBrk="1" latinLnBrk="0" hangingPunct="1">
        <a:spcBef>
          <a:spcPct val="20000"/>
        </a:spcBef>
        <a:buClr>
          <a:schemeClr val="tx1">
            <a:lumMod val="85000"/>
            <a:lumOff val="15000"/>
          </a:schemeClr>
        </a:buClr>
        <a:buSzPct val="70000"/>
        <a:buFont typeface="Wingdings" pitchFamily="2" charset="2"/>
        <a:buChar char=""/>
        <a:defRPr lang="en-US" sz="18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057400" indent="-22860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SzPct val="70000"/>
        <a:buFont typeface="Wingdings" pitchFamily="2" charset="2"/>
        <a:buChar char=""/>
        <a:defRPr lang="en-US" sz="1800" kern="1200" dirty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Бадминтон. Основные правила игры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r"/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338664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Стойка игрока</a:t>
            </a:r>
            <a:endParaRPr lang="ru-RU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pic>
        <p:nvPicPr>
          <p:cNvPr id="5" name="Содержимое 4" descr="stoika-badmintonista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4366" b="-34366"/>
          <a:stretch>
            <a:fillRect/>
          </a:stretch>
        </p:blipFill>
        <p:spPr/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dirty="0" smtClean="0"/>
              <a:t>При приеме мяча во время игры следует стоять на слегка согнутых ногах лицом к сетке. Вес тела надо равномерно распределить на переднюю часть стоп ног, которые расставлены на ширину плеч. Ракетку держат согнутой в локте рукой.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1586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Подачи</a:t>
            </a:r>
            <a:endParaRPr lang="ru-RU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dirty="0" smtClean="0"/>
              <a:t>При подаче игрок должен находиться в центре площадки. Если волан стоит в правом поле подачи, то волан подается наискосок в правое поле соперника. При подаче надо встать левым боком к сетке и выставить левую ногу вперед.</a:t>
            </a:r>
            <a:endParaRPr lang="ru-RU" dirty="0"/>
          </a:p>
        </p:txBody>
      </p:sp>
      <p:pic>
        <p:nvPicPr>
          <p:cNvPr id="7" name="Рисунок 6" descr="24-b.jpg"/>
          <p:cNvPicPr>
            <a:picLocks noGrp="1" noChangeAspect="1"/>
          </p:cNvPicPr>
          <p:nvPr>
            <p:ph type="pic" sz="quarter" idx="14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821" r="-15821"/>
          <a:stretch>
            <a:fillRect/>
          </a:stretch>
        </p:blipFill>
        <p:spPr/>
      </p:pic>
      <p:pic>
        <p:nvPicPr>
          <p:cNvPr id="8" name="Рисунок 7" descr="korotkaya-podacha.jpg"/>
          <p:cNvPicPr>
            <a:picLocks noGrp="1" noChangeAspect="1"/>
          </p:cNvPicPr>
          <p:nvPr>
            <p:ph type="pic" sz="quarter" idx="16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4923" b="-64923"/>
          <a:stretch>
            <a:fillRect/>
          </a:stretch>
        </p:blipFill>
        <p:spPr>
          <a:xfrm>
            <a:off x="182563" y="3382963"/>
            <a:ext cx="3671887" cy="3073400"/>
          </a:xfrm>
        </p:spPr>
      </p:pic>
    </p:spTree>
    <p:extLst>
      <p:ext uri="{BB962C8B-B14F-4D97-AF65-F5344CB8AC3E}">
        <p14:creationId xmlns:p14="http://schemas.microsoft.com/office/powerpoint/2010/main" val="671852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Удары</a:t>
            </a:r>
            <a:endParaRPr lang="ru-RU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pic>
        <p:nvPicPr>
          <p:cNvPr id="5" name="Содержимое 4" descr="bekhend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2121" b="-42121"/>
          <a:stretch>
            <a:fillRect/>
          </a:stretch>
        </p:blipFill>
        <p:spPr/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dirty="0" smtClean="0"/>
              <a:t>Удары соперника могут быть разнообразными по силе и направлению. Поэтому и ответные удары выполняются из разных положений обеими сторонами ракетки и часто в движении. Важно помнить, что при любых ударах слева, справа или сверху надо успеть заранее отвести руку с ракеткой назад, чтобы удар получился точным и требуемой силы.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7562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3779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История</a:t>
            </a:r>
            <a:endParaRPr lang="ru-RU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pic>
        <p:nvPicPr>
          <p:cNvPr id="5" name="Содержимое 4" descr="an00097826_001_l.jpg"/>
          <p:cNvPicPr>
            <a:picLocks noGrp="1" noChangeAspect="1"/>
          </p:cNvPicPr>
          <p:nvPr>
            <p:ph idx="1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4624" b="-24624"/>
          <a:stretch/>
        </p:blipFill>
        <p:spPr>
          <a:xfrm>
            <a:off x="4611688" y="1600200"/>
            <a:ext cx="4102100" cy="4652963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dirty="0" smtClean="0"/>
              <a:t>Еще в 12 в. До н.э. В Китае существовала игра, в которой использовался мяч с перьями. Со времен эта игра стала распространятся в Европе и Америке. Во Франции она называлась «волан», в США- «</a:t>
            </a:r>
            <a:r>
              <a:rPr lang="ru-RU" dirty="0" err="1" smtClean="0"/>
              <a:t>баттлдор</a:t>
            </a:r>
            <a:r>
              <a:rPr lang="ru-RU" dirty="0" smtClean="0"/>
              <a:t>», в России- «леток».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33457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Размеры площадки</a:t>
            </a:r>
            <a:endParaRPr lang="ru-RU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pic>
        <p:nvPicPr>
          <p:cNvPr id="5" name="Содержимое 4" descr="razmetka-ploschadki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2509" b="-92509"/>
          <a:stretch>
            <a:fillRect/>
          </a:stretch>
        </p:blipFill>
        <p:spPr/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dirty="0" smtClean="0"/>
              <a:t>Для парной игры размеры площадки-1340 см в длину и 610 см в ширину. При одиночной игре ширина площадки меньше 518 см. Площадка делится поперек сеткой, натянутой на двух стойках.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2584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Размеры сетки</a:t>
            </a:r>
            <a:endParaRPr lang="ru-RU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pic>
        <p:nvPicPr>
          <p:cNvPr id="5" name="Содержимое 4" descr="setka6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0760" b="-40760"/>
          <a:stretch>
            <a:fillRect/>
          </a:stretch>
        </p:blipFill>
        <p:spPr/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dirty="0" smtClean="0"/>
              <a:t>Длина сетки 610 см, ширина 76 см. Верхняя часть сетки крепится на стойках на высоте 155 см. Сетка туго натягивается между стойками, чтобы в центре площадки ее высота от поверхности была не менее 152 см.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31915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Ракетка</a:t>
            </a:r>
            <a:endParaRPr lang="ru-RU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pic>
        <p:nvPicPr>
          <p:cNvPr id="5" name="Содержимое 4" descr="desktop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478" r="-14478"/>
          <a:stretch>
            <a:fillRect/>
          </a:stretch>
        </p:blipFill>
        <p:spPr/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dirty="0" smtClean="0"/>
              <a:t>Ракетка очень похожа на теннисную (вес 135-190 г). Мяч-пробка, обтянутая кожей или ее заменителем, с венцом из перьев (вес 4,5-7 г).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20890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Счет игры</a:t>
            </a:r>
            <a:endParaRPr lang="ru-RU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pic>
        <p:nvPicPr>
          <p:cNvPr id="5" name="Содержимое 4" descr="sistema-scheta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0851" b="-60851"/>
          <a:stretch>
            <a:fillRect/>
          </a:stretch>
        </p:blipFill>
        <p:spPr/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dirty="0" smtClean="0"/>
              <a:t>Счет игры до 15 очков применяется при парных встречах и до 11 очков-при одиночных встречах детей и подростков. Играются три партии. Право первой подачи определяют по жребию.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4333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Начало игры</a:t>
            </a:r>
            <a:endParaRPr lang="ru-RU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pic>
        <p:nvPicPr>
          <p:cNvPr id="5" name="Содержимое 4" descr="Евгения-Косецкая-800x557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09" r="19309"/>
          <a:stretch>
            <a:fillRect/>
          </a:stretch>
        </p:blipFill>
        <p:spPr/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dirty="0" smtClean="0"/>
              <a:t>В начале игры подающий и принимающий занимают каждый свое правое поле подачи. В одиночной встрече при первой подачи и четном числе очков волан подается из правого поля подачи в правое поле соперника. Если волан при подаче не попадает в нужное поле, то право подачи получает соперник. Счет в этом случае не меняется.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43119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Очки</a:t>
            </a:r>
            <a:endParaRPr lang="ru-RU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pic>
        <p:nvPicPr>
          <p:cNvPr id="5" name="Содержимое 4" descr="NewsImage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4541" b="-44541"/>
          <a:stretch>
            <a:fillRect/>
          </a:stretch>
        </p:blipFill>
        <p:spPr/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dirty="0" smtClean="0"/>
              <a:t>Очки начисляются, когда волан удается приземлить на площадке противника в любом ее месте во время игры или когда противник не смог удачно отбить волан на сторону соперника.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26670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Основные технические приемы</a:t>
            </a:r>
            <a:endParaRPr lang="ru-RU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dirty="0" smtClean="0"/>
              <a:t>Прежде всегда надо научиться правильно держать ракетку и волан. Сразу постарайтесь не делать таких ошибок:</a:t>
            </a:r>
          </a:p>
          <a:p>
            <a:pPr marL="285750" indent="-285750">
              <a:buFont typeface="Arial"/>
              <a:buChar char="•"/>
            </a:pPr>
            <a:r>
              <a:rPr lang="ru-RU" dirty="0" smtClean="0"/>
              <a:t>Не сжимайте рукоятку слишком крепко пальцами, так как они могут быстрее устать, мышцы руки напрягаются только в момент удара по волану</a:t>
            </a:r>
          </a:p>
          <a:p>
            <a:pPr marL="285750" indent="-285750">
              <a:buFont typeface="Arial"/>
              <a:buChar char="•"/>
            </a:pPr>
            <a:r>
              <a:rPr lang="ru-RU" dirty="0" smtClean="0"/>
              <a:t>Не выставляйте вперед большой и указательный пальцы. Держите рукоятку как легкий молоток</a:t>
            </a:r>
            <a:endParaRPr lang="ru-RU" dirty="0"/>
          </a:p>
        </p:txBody>
      </p:sp>
      <p:pic>
        <p:nvPicPr>
          <p:cNvPr id="7" name="Рисунок 6" descr="derzhat-raketku02.jpg"/>
          <p:cNvPicPr>
            <a:picLocks noGrp="1" noChangeAspect="1"/>
          </p:cNvPicPr>
          <p:nvPr>
            <p:ph type="pic" sz="quarter" idx="14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2662" r="-42662"/>
          <a:stretch>
            <a:fillRect/>
          </a:stretch>
        </p:blipFill>
        <p:spPr>
          <a:xfrm>
            <a:off x="182563" y="1179513"/>
            <a:ext cx="3671887" cy="2205037"/>
          </a:xfrm>
        </p:spPr>
      </p:pic>
      <p:pic>
        <p:nvPicPr>
          <p:cNvPr id="9" name="Рисунок 8" descr="000001.jpg"/>
          <p:cNvPicPr>
            <a:picLocks noGrp="1" noChangeAspect="1"/>
          </p:cNvPicPr>
          <p:nvPr>
            <p:ph type="pic" sz="quarter" idx="15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143" b="-7143"/>
          <a:stretch>
            <a:fillRect/>
          </a:stretch>
        </p:blipFill>
        <p:spPr/>
      </p:pic>
      <p:pic>
        <p:nvPicPr>
          <p:cNvPr id="8" name="Рисунок 7" descr="derzhat-raketku.jpg"/>
          <p:cNvPicPr>
            <a:picLocks noGrp="1" noChangeAspect="1"/>
          </p:cNvPicPr>
          <p:nvPr>
            <p:ph type="pic" sz="quarter" idx="16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9019" b="-1901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56463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xpo">
  <a:themeElements>
    <a:clrScheme name="Ясность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Важная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xpo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30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93000"/>
                <a:satMod val="130000"/>
              </a:schemeClr>
            </a:gs>
            <a:gs pos="60000">
              <a:schemeClr val="phClr">
                <a:tint val="80000"/>
                <a:shade val="93000"/>
                <a:satMod val="130000"/>
              </a:schemeClr>
            </a:gs>
            <a:gs pos="100000">
              <a:schemeClr val="phClr">
                <a:tint val="50000"/>
                <a:shade val="94000"/>
                <a:alpha val="100000"/>
                <a:satMod val="135000"/>
              </a:schemeClr>
            </a:gs>
          </a:gsLst>
          <a:lin ang="16200000" scaled="0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34925" cap="flat" cmpd="sng" algn="ctr"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50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18600000" scaled="0"/>
          </a:gra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C0C0C0">
                <a:alpha val="75000"/>
              </a:srgbClr>
            </a:innerShdw>
            <a:outerShdw blurRad="63500" dist="38100" dir="5400000" sx="105000" sy="105000" algn="br" rotWithShape="0">
              <a:srgbClr val="000000">
                <a:alpha val="30000"/>
              </a:srgbClr>
            </a:outerShdw>
          </a:effectLst>
        </a:effectStyle>
        <a:effectStyle>
          <a:effectLst>
            <a:innerShdw blurRad="50800" dist="25400" dir="16200000">
              <a:srgbClr val="C0C0C0">
                <a:alpha val="75000"/>
              </a:srgbClr>
            </a:innerShdw>
            <a:reflection blurRad="63500" stA="40000" endPos="50000" dist="12700" dir="5400000" sy="-100000" rotWithShape="0"/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Экспо.thmx</Template>
  <TotalTime>57</TotalTime>
  <Words>476</Words>
  <Application>Microsoft Office PowerPoint</Application>
  <PresentationFormat>Экран (4:3)</PresentationFormat>
  <Paragraphs>26</Paragraphs>
  <Slides>13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Expo</vt:lpstr>
      <vt:lpstr>Бадминтон. Основные правила игры</vt:lpstr>
      <vt:lpstr>История</vt:lpstr>
      <vt:lpstr>Размеры площадки</vt:lpstr>
      <vt:lpstr>Размеры сетки</vt:lpstr>
      <vt:lpstr>Ракетка</vt:lpstr>
      <vt:lpstr>Счет игры</vt:lpstr>
      <vt:lpstr>Начало игры</vt:lpstr>
      <vt:lpstr>Очки</vt:lpstr>
      <vt:lpstr>Основные технические приемы</vt:lpstr>
      <vt:lpstr>Стойка игрока</vt:lpstr>
      <vt:lpstr>Подачи</vt:lpstr>
      <vt:lpstr>Удары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Бадминтон. Основные правила игры</dc:title>
  <dc:creator>Ольга Беляева</dc:creator>
  <cp:lastModifiedBy>Наденька</cp:lastModifiedBy>
  <cp:revision>7</cp:revision>
  <dcterms:created xsi:type="dcterms:W3CDTF">2019-12-01T06:12:36Z</dcterms:created>
  <dcterms:modified xsi:type="dcterms:W3CDTF">2022-05-16T15:57:10Z</dcterms:modified>
</cp:coreProperties>
</file>