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89" d="100"/>
          <a:sy n="89" d="100"/>
        </p:scale>
        <p:origin x="2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46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894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4466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91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6420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524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673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388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520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314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01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233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88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78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9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5500" y="1253138"/>
            <a:ext cx="8001000" cy="297180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Развитие фантазии у детей младшего школьного возраста средствами </a:t>
            </a:r>
            <a:r>
              <a:rPr lang="ru-RU" sz="4800" b="1" dirty="0" err="1"/>
              <a:t>изотерапии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67291" y="4330460"/>
            <a:ext cx="4264174" cy="2444152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Руководитель: </a:t>
            </a:r>
            <a:r>
              <a:rPr lang="ru-RU" dirty="0">
                <a:solidFill>
                  <a:schemeClr val="tx1"/>
                </a:solidFill>
              </a:rPr>
              <a:t>Павлова Т.В.,</a:t>
            </a:r>
          </a:p>
          <a:p>
            <a:r>
              <a:rPr lang="ru-RU" dirty="0">
                <a:solidFill>
                  <a:schemeClr val="tx1"/>
                </a:solidFill>
              </a:rPr>
              <a:t>преподаватель кафедры</a:t>
            </a:r>
          </a:p>
          <a:p>
            <a:r>
              <a:rPr lang="ru-RU" dirty="0">
                <a:solidFill>
                  <a:schemeClr val="tx1"/>
                </a:solidFill>
              </a:rPr>
              <a:t>психолого-педагогических дисциплин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5566" y="224287"/>
            <a:ext cx="9100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Министерство образования и молодежной политики Свердловской области ГБПОУ СО «</a:t>
            </a:r>
            <a:r>
              <a:rPr lang="ru-RU" dirty="0" err="1"/>
              <a:t>Красноуфимский</a:t>
            </a:r>
            <a:r>
              <a:rPr lang="ru-RU" dirty="0"/>
              <a:t> педагогический колледж»</a:t>
            </a:r>
          </a:p>
          <a:p>
            <a:pPr algn="ctr"/>
            <a:r>
              <a:rPr lang="ru-RU" dirty="0"/>
              <a:t>Кафедра психолого-педагогических дисциплин</a:t>
            </a:r>
          </a:p>
        </p:txBody>
      </p:sp>
    </p:spTree>
    <p:extLst>
      <p:ext uri="{BB962C8B-B14F-4D97-AF65-F5344CB8AC3E}">
        <p14:creationId xmlns:p14="http://schemas.microsoft.com/office/powerpoint/2010/main" val="164821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6736" y="296173"/>
            <a:ext cx="8915400" cy="3777622"/>
          </a:xfrm>
        </p:spPr>
        <p:txBody>
          <a:bodyPr/>
          <a:lstStyle/>
          <a:p>
            <a:pPr marL="0" lvl="0" indent="0">
              <a:buClr>
                <a:srgbClr val="A53010"/>
              </a:buClr>
              <a:buNone/>
            </a:pP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 основе актуальности проблемы нами была сформулирована тема исследования: 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«Развитие фантазии у детей младшего школьного возраста через </a:t>
            </a:r>
            <a:r>
              <a:rPr lang="ru-RU" sz="32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изотерапию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02" y="2842639"/>
            <a:ext cx="5779509" cy="38469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009" y="3560621"/>
            <a:ext cx="3529890" cy="3066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7063" y="970914"/>
            <a:ext cx="3645724" cy="35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76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3989" y="304800"/>
            <a:ext cx="8915400" cy="3777622"/>
          </a:xfrm>
        </p:spPr>
        <p:txBody>
          <a:bodyPr/>
          <a:lstStyle/>
          <a:p>
            <a:pPr marL="0" lvl="0" indent="0">
              <a:buClr>
                <a:srgbClr val="A53010"/>
              </a:buClr>
              <a:buNone/>
            </a:pPr>
            <a:r>
              <a:rPr lang="ru-RU" sz="3600" b="1" u="sng" dirty="0">
                <a:solidFill>
                  <a:prstClr val="black">
                    <a:lumMod val="75000"/>
                    <a:lumOff val="25000"/>
                  </a:prstClr>
                </a:solidFill>
              </a:rPr>
              <a:t>Цель</a:t>
            </a:r>
            <a:r>
              <a:rPr lang="ru-RU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теоретическое обоснование проблемы развития фантазии младших школьников средствами </a:t>
            </a:r>
            <a:r>
              <a:rPr lang="ru-RU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изотерапии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91" y="2572775"/>
            <a:ext cx="6773243" cy="45419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694" y="3005482"/>
            <a:ext cx="4499238" cy="30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5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76600" y="2133600"/>
            <a:ext cx="8915400" cy="377825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76700" y="3119772"/>
            <a:ext cx="365760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ЗАДАЧИ ИССЛЕДОВАНИЯ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71599" y="1157377"/>
            <a:ext cx="2930400" cy="176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66491" y="1157377"/>
            <a:ext cx="226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Провести анализ психолого-педагогической и методической литературы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33375" y="1157377"/>
            <a:ext cx="2930400" cy="176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734300" y="1082614"/>
            <a:ext cx="2246462" cy="17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Рассмотреть особенности развития фантазии у младших школьников.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4418200"/>
            <a:ext cx="2943598" cy="1767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10417" y="4503726"/>
            <a:ext cx="2930400" cy="17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Описать методы и приемы развития фантазии у детей младшего школьного возраста.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638" y="4418201"/>
            <a:ext cx="2930467" cy="17669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749037" y="4418201"/>
            <a:ext cx="24473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Охарактеризовать </a:t>
            </a:r>
            <a:r>
              <a:rPr lang="ru-RU" dirty="0" err="1">
                <a:solidFill>
                  <a:schemeClr val="bg1"/>
                </a:solidFill>
              </a:rPr>
              <a:t>изотерапию</a:t>
            </a:r>
            <a:r>
              <a:rPr lang="ru-RU" dirty="0">
                <a:solidFill>
                  <a:schemeClr val="bg1"/>
                </a:solidFill>
              </a:rPr>
              <a:t> как одно из средств развития фантазии у младших школьников.</a:t>
            </a:r>
          </a:p>
        </p:txBody>
      </p:sp>
      <p:cxnSp>
        <p:nvCxnSpPr>
          <p:cNvPr id="31" name="Прямая со стрелкой 30"/>
          <p:cNvCxnSpPr>
            <a:stCxn id="4" idx="1"/>
            <a:endCxn id="6" idx="2"/>
          </p:cNvCxnSpPr>
          <p:nvPr/>
        </p:nvCxnSpPr>
        <p:spPr>
          <a:xfrm flipH="1" flipV="1">
            <a:off x="2836799" y="2924977"/>
            <a:ext cx="1239901" cy="671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4" idx="1"/>
            <a:endCxn id="2" idx="0"/>
          </p:cNvCxnSpPr>
          <p:nvPr/>
        </p:nvCxnSpPr>
        <p:spPr>
          <a:xfrm flipH="1">
            <a:off x="2843399" y="3596826"/>
            <a:ext cx="1233301" cy="821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4" idx="3"/>
            <a:endCxn id="8" idx="2"/>
          </p:cNvCxnSpPr>
          <p:nvPr/>
        </p:nvCxnSpPr>
        <p:spPr>
          <a:xfrm flipV="1">
            <a:off x="7734300" y="2924977"/>
            <a:ext cx="1264275" cy="671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4" idx="3"/>
            <a:endCxn id="11" idx="0"/>
          </p:cNvCxnSpPr>
          <p:nvPr/>
        </p:nvCxnSpPr>
        <p:spPr>
          <a:xfrm>
            <a:off x="7734300" y="3596826"/>
            <a:ext cx="1238430" cy="821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03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247</TotalTime>
  <Words>107</Words>
  <Application>Microsoft Office PowerPoint</Application>
  <PresentationFormat>Широкоэкранный</PresentationFormat>
  <Paragraphs>17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Легкий дым</vt:lpstr>
      <vt:lpstr>Развитие фантазии у детей младшего школьного возраста средствами изотерапии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фантазии у детей младшего школьного возраста средствами изотерапии</dc:title>
  <dc:creator>Я</dc:creator>
  <cp:lastModifiedBy>Я</cp:lastModifiedBy>
  <cp:revision>12</cp:revision>
  <dcterms:created xsi:type="dcterms:W3CDTF">2021-03-22T16:54:07Z</dcterms:created>
  <dcterms:modified xsi:type="dcterms:W3CDTF">2022-05-16T15:56:48Z</dcterms:modified>
</cp:coreProperties>
</file>