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73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731F2A-AD5D-480C-949F-69A314CCD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D5E164-A967-45E3-82B6-204FEEE56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2AEE3B-0F74-46BF-9F97-091A2DDAE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553C58-EDE5-4DE7-B507-EE9645B01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5C5B27-AE0C-47B4-A57E-658485CAC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36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404CE-99AA-4449-9839-1CF696B4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942052-CABF-4B70-8A5B-FA165851B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E5E208-3F27-493E-99DD-69C1D10E4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C5404A-5437-40F6-AEED-0E2261701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8C9732-0C97-4BDD-A382-836D8CC5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943639-2354-435A-BAA5-937BC9152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6AC5F0-4B5E-463A-B8AB-54A81A2B6B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D57046-D58E-43CB-A5F6-54B0E3F94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2BC32C-16E8-4D61-A02D-AA93E1B64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312B73-40F8-4F90-AA1D-69D2B5BD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BE4C12-5A3A-4A2A-94D7-7DAB125E2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08D8B7-8347-458D-92F7-2EBF93584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833291-47A1-404C-97F5-43BD854C9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F219FF-F0A1-461E-B8DA-52FBC1E5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5201AA-4AB5-4255-A51B-5A94C0A6A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94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3E220E-F6E1-4AF9-A39D-57B677A1B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7878DB-C6CD-4FC2-8D8F-BA1E23B71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A87136-287C-4DDF-86B5-488135E40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79CCE5-CC87-4B95-BC6B-1603065E5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B35FDE-7032-4426-9A92-116B887FB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21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A79C1-9288-4011-A1ED-FE6430DF3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BDDD33-F02A-41E2-BEAE-2D4D93467C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422DA0-5E12-49BB-A9D4-E4FD75C055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17D7C9-9366-4FA7-8489-94BAEC630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EB6EF6-0AF8-4005-8A48-1AE7ABF78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7A5945-FB8D-4E28-B879-BF10656D3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309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8A19B-55E7-4A32-A576-DF522E1D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771F1-01D3-4337-AB96-79FEDEC29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61555B-1D0D-4CCC-B78C-1F489BC2A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6547AF-B42A-4106-9F6F-5B74076D03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949183F-244E-4418-A608-1653FD2C7F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82B6BC5-7820-40E2-A27C-AE0DB991E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6A1514A-B4B6-4EFC-A98E-F3C6B6284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A01B14E-A36F-4AFB-8372-C106C7CB9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1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14E5F-2CD7-430F-8949-B355FB09B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176FE84-07DE-4754-8EBA-5D285EA77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9D283ED-4372-4391-B808-ADB91C2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D5406A-0E50-402A-B0B1-D3FC03FAC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827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09068E2-D6E8-4AFF-8198-C13107CC8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3FF53C4-210A-4B81-AEAF-2AFF9DAE3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C5E32B-2520-4808-BF2D-58A7C907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23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F4357F-DF01-47CF-A146-14784EBB0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992163-5B8D-424F-93C3-D188305AA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7CE953-58A6-4900-9744-5FE7726C3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5DE23F-B091-40A3-9115-6344EF5E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5C9F5A-E57B-43E9-98BF-5D0CD837A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E2522E-02A9-4EBD-A644-B44A65F64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1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34CDB-46F5-4FDB-9D78-AF3F5207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92CCA0C-7A02-4287-9A17-FE985C144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860D73-6C53-49BA-96EA-018FE4B6B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BFDD6A-7479-4522-B16C-89D055C49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3FFC65-D538-439D-A9F7-7F6DAD9E8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A42256-9D2B-45D1-BA5D-5EC1CAE0F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41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48CAB-1552-46E8-BDA0-BD4AE57D9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6EB32A-6899-4750-AB76-007CEB952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27AC4E-A7E9-49BD-B7B0-BAF33F1FC0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94339-5394-4173-9C33-BD8B4D96BB31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60EF70-012A-4442-97D3-F796C330C4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EC1ACF-361C-43A3-9565-47F2771A1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CE413-0C07-4B43-BD5A-840CB86D9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4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E31A5-B0AD-4874-8CAD-AEA7E0CE2E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91AEA0-BB70-4EB7-9FBB-05C8E40A9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829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30BA2-C219-4437-8759-9AFC156B7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с. 73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A0F6079-CFBE-481F-ADE4-F4F8ECF15D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907" t="46856" r="27908" b="11568"/>
          <a:stretch/>
        </p:blipFill>
        <p:spPr>
          <a:xfrm>
            <a:off x="2184400" y="1508826"/>
            <a:ext cx="7823199" cy="534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36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89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D8D365-16F5-4061-9F64-AD42DC21A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0" y="257571"/>
            <a:ext cx="12047619" cy="63428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120D19-6755-4690-BFA6-2F80CD8DD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0456" y="365125"/>
            <a:ext cx="9873344" cy="13255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на уроке: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4E5929-D013-4566-A2C6-16FF218A5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456" y="1825625"/>
            <a:ext cx="9873343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Соблюдай аккуратность при работе;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Содержи в порядке рабочее место;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Экономно расходуй материалы;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Применяй инструменты строго по назначению;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Не отвлекайся во время работы;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Окончив работу убери своё рабочее место</a:t>
            </a:r>
          </a:p>
        </p:txBody>
      </p:sp>
    </p:spTree>
    <p:extLst>
      <p:ext uri="{BB962C8B-B14F-4D97-AF65-F5344CB8AC3E}">
        <p14:creationId xmlns:p14="http://schemas.microsoft.com/office/powerpoint/2010/main" val="189991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0353EA3-8D46-4BB6-A820-99580A666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227" y="0"/>
            <a:ext cx="7023230" cy="685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5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F5E944-623A-4F8F-9341-A8C639423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23" y="667657"/>
            <a:ext cx="5338163" cy="5268686"/>
          </a:xfrm>
          <a:prstGeom prst="rect">
            <a:avLst/>
          </a:prstGeom>
        </p:spPr>
      </p:pic>
      <p:pic>
        <p:nvPicPr>
          <p:cNvPr id="10242" name="Picture 2" descr="Лебедь С.Г Этапы работы 1. Продумай композицию будущего рисунка, правильно р...">
            <a:extLst>
              <a:ext uri="{FF2B5EF4-FFF2-40B4-BE49-F238E27FC236}">
                <a16:creationId xmlns:a16="http://schemas.microsoft.com/office/drawing/2014/main" id="{27DA7EF0-F45E-478C-B20E-214E5684D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2" t="13095" r="20952" b="13889"/>
          <a:stretch/>
        </p:blipFill>
        <p:spPr bwMode="auto">
          <a:xfrm>
            <a:off x="6255656" y="667657"/>
            <a:ext cx="5589390" cy="526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10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s04.infourok.ru/uploads/ex/06c9/00007bf8-330843d4/img19.jpg">
            <a:extLst>
              <a:ext uri="{FF2B5EF4-FFF2-40B4-BE49-F238E27FC236}">
                <a16:creationId xmlns:a16="http://schemas.microsoft.com/office/drawing/2014/main" id="{F3F6EA2D-A55B-48AC-9AAF-6E520DBE11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" t="32169" r="4445" b="4127"/>
          <a:stretch/>
        </p:blipFill>
        <p:spPr bwMode="auto">
          <a:xfrm>
            <a:off x="816541" y="1030514"/>
            <a:ext cx="10558915" cy="558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611C02-9804-443C-AFB4-A2364B2233F2}"/>
              </a:ext>
            </a:extLst>
          </p:cNvPr>
          <p:cNvSpPr txBox="1"/>
          <p:nvPr/>
        </p:nvSpPr>
        <p:spPr>
          <a:xfrm>
            <a:off x="1746026" y="0"/>
            <a:ext cx="86999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Опорные (главные) линии.</a:t>
            </a:r>
          </a:p>
        </p:txBody>
      </p:sp>
    </p:spTree>
    <p:extLst>
      <p:ext uri="{BB962C8B-B14F-4D97-AF65-F5344CB8AC3E}">
        <p14:creationId xmlns:p14="http://schemas.microsoft.com/office/powerpoint/2010/main" val="995357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095E0-28C9-4235-B665-0ED7E36CF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krot.info/uploads/posts/2020-01/1579433613_36-104.jpg">
            <a:extLst>
              <a:ext uri="{FF2B5EF4-FFF2-40B4-BE49-F238E27FC236}">
                <a16:creationId xmlns:a16="http://schemas.microsoft.com/office/drawing/2014/main" id="{ED50F3C8-F70E-4AD3-BBC0-DD66488B74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линка - Вальс фантазия" descr="М. И. Глинка - Вальс-Фантазия&#10;">
            <a:hlinkClick r:id="" action="ppaction://media"/>
            <a:extLst>
              <a:ext uri="{FF2B5EF4-FFF2-40B4-BE49-F238E27FC236}">
                <a16:creationId xmlns:a16="http://schemas.microsoft.com/office/drawing/2014/main" id="{A450AD56-F5B8-4EDD-8889-E22EC2D752DF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493137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62981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4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259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5963D-B491-44D6-BEC0-EFCA854E3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 и реальность</a:t>
            </a:r>
          </a:p>
        </p:txBody>
      </p:sp>
      <p:pic>
        <p:nvPicPr>
          <p:cNvPr id="1026" name="Picture 2" descr="http://s1.fotokto.ru/photo/full/635/6354936.jpg">
            <a:extLst>
              <a:ext uri="{FF2B5EF4-FFF2-40B4-BE49-F238E27FC236}">
                <a16:creationId xmlns:a16="http://schemas.microsoft.com/office/drawing/2014/main" id="{163CED6B-4488-4BE5-9ECA-4DCAC1F467A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058194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s1.livemaster.ru/storage/75/b1/7b944d58b3c109864560a5bd0069--ukrasheniya-busy-iz-koralla-ryabinovoe-utro.jpg">
            <a:extLst>
              <a:ext uri="{FF2B5EF4-FFF2-40B4-BE49-F238E27FC236}">
                <a16:creationId xmlns:a16="http://schemas.microsoft.com/office/drawing/2014/main" id="{AC04567A-E874-4E68-A9B1-AEA5139F0D7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2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5963D-B491-44D6-BEC0-EFCA854E3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 и реальность</a:t>
            </a:r>
          </a:p>
        </p:txBody>
      </p:sp>
      <p:pic>
        <p:nvPicPr>
          <p:cNvPr id="2052" name="Picture 4" descr="https://im0-tub-ru.yandex.net/i?id=8ed10b16c3fb74540d656ac885382fb2-l&amp;n=13">
            <a:extLst>
              <a:ext uri="{FF2B5EF4-FFF2-40B4-BE49-F238E27FC236}">
                <a16:creationId xmlns:a16="http://schemas.microsoft.com/office/drawing/2014/main" id="{434DB08D-73E7-4310-98B8-F3D65A2BC25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/>
          <a:stretch/>
        </p:blipFill>
        <p:spPr bwMode="auto">
          <a:xfrm>
            <a:off x="237331" y="1690688"/>
            <a:ext cx="697894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0-tub-ru.yandex.net/i?id=21221d6558f07822b8a2ecdbfad39a71-l&amp;n=13">
            <a:extLst>
              <a:ext uri="{FF2B5EF4-FFF2-40B4-BE49-F238E27FC236}">
                <a16:creationId xmlns:a16="http://schemas.microsoft.com/office/drawing/2014/main" id="{07E128CA-A32E-4458-A3FA-830268A38CD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331" y="1690688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87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0B0E82-AC14-4DC5-8940-F0803BE54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1307" y="5633811"/>
            <a:ext cx="4351338" cy="108630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0C0F65-B737-4FAF-B56A-66A77922BF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2969" y="1164771"/>
            <a:ext cx="5587999" cy="4528457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дивные узоры,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Полотенца и подзоры?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 букетах белых роз!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Может, вывел их мороз?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скатерть получилась!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Может, это все приснилось? </a:t>
            </a:r>
          </a:p>
          <a:p>
            <a:endParaRPr lang="ru-RU" dirty="0"/>
          </a:p>
        </p:txBody>
      </p:sp>
      <p:pic>
        <p:nvPicPr>
          <p:cNvPr id="3074" name="Picture 2" descr="https://im0-tub-ru.yandex.net/i?id=1b8379bba9df2d3a921d53d32190d788-l&amp;n=13">
            <a:extLst>
              <a:ext uri="{FF2B5EF4-FFF2-40B4-BE49-F238E27FC236}">
                <a16:creationId xmlns:a16="http://schemas.microsoft.com/office/drawing/2014/main" id="{FD7965A2-810D-4571-A250-E73C0E84080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38" y="382134"/>
            <a:ext cx="5251677" cy="525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34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4432F6-D813-4E02-B5B1-6DF6FDE8D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578600" cy="14605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4836B3-6419-403E-A38E-AB5BE239F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9104087" cy="1338489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узорное сетчатое плетение из нитей.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e01.alicdn.com/kf/HTB1dGNmRpXXXXXcXXXXq6xXFXXXQ/-.jpg">
            <a:extLst>
              <a:ext uri="{FF2B5EF4-FFF2-40B4-BE49-F238E27FC236}">
                <a16:creationId xmlns:a16="http://schemas.microsoft.com/office/drawing/2014/main" id="{A8F6B576-878B-4B44-AF84-2C8B191C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27" y="2657472"/>
            <a:ext cx="3572330" cy="383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irponitke.ru/wa-data/public/shop/products/97/10/81097/images/75500/75500.750x0.jpg">
            <a:extLst>
              <a:ext uri="{FF2B5EF4-FFF2-40B4-BE49-F238E27FC236}">
                <a16:creationId xmlns:a16="http://schemas.microsoft.com/office/drawing/2014/main" id="{4FF519DC-38BA-4BA3-B15E-56088A10B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2657472"/>
            <a:ext cx="3572330" cy="383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mirponitke.ru/wa-data/public/shop/products/49/75/237549/images/233561/233561.320x0.jpg">
            <a:extLst>
              <a:ext uri="{FF2B5EF4-FFF2-40B4-BE49-F238E27FC236}">
                <a16:creationId xmlns:a16="http://schemas.microsoft.com/office/drawing/2014/main" id="{5C350131-5416-4B13-95F7-3CCAA7692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673" y="2657473"/>
            <a:ext cx="3835401" cy="383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706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105ADFA-09C8-4B3E-A93A-15B9E78AF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Кружевницы.</a:t>
            </a:r>
          </a:p>
        </p:txBody>
      </p:sp>
      <p:pic>
        <p:nvPicPr>
          <p:cNvPr id="5122" name="Picture 2" descr="https://sovcom.ru/pics/auctions/16437_59.jpg">
            <a:extLst>
              <a:ext uri="{FF2B5EF4-FFF2-40B4-BE49-F238E27FC236}">
                <a16:creationId xmlns:a16="http://schemas.microsoft.com/office/drawing/2014/main" id="{573B873C-6EBE-49B2-96E1-7D2DCD75A0A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0971" y="1891506"/>
            <a:ext cx="6531429" cy="48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652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00D8D5-434D-47F1-BD20-AEFC4E811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Костяной крючок для плетения кружева.</a:t>
            </a:r>
          </a:p>
        </p:txBody>
      </p:sp>
      <p:pic>
        <p:nvPicPr>
          <p:cNvPr id="6146" name="Picture 2" descr="https://blog.mirkrestikom.ru/wp-content/uploads/2018/04/84296_640.jpg">
            <a:extLst>
              <a:ext uri="{FF2B5EF4-FFF2-40B4-BE49-F238E27FC236}">
                <a16:creationId xmlns:a16="http://schemas.microsoft.com/office/drawing/2014/main" id="{32076004-9CD4-4A97-A749-8E3225485B4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1869099"/>
            <a:ext cx="9931400" cy="477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48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171161-8831-428B-A285-8A9387BDB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Плетение кружева с использованием коклюшек.</a:t>
            </a:r>
          </a:p>
        </p:txBody>
      </p:sp>
      <p:pic>
        <p:nvPicPr>
          <p:cNvPr id="7170" name="Picture 2" descr="https://bemaster.market/photo/a4/a7/a4a73e7a88c440ffa3758a7c69e8f2ca5711a12735d84e1bae47a2fdb0fcd4fe.jpeg">
            <a:extLst>
              <a:ext uri="{FF2B5EF4-FFF2-40B4-BE49-F238E27FC236}">
                <a16:creationId xmlns:a16="http://schemas.microsoft.com/office/drawing/2014/main" id="{C6C5C636-6370-40B4-938D-565B789399B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27" y="1825625"/>
            <a:ext cx="9561146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980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683C96-1BBC-457D-92AB-24FE59576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кружева:</a:t>
            </a:r>
          </a:p>
        </p:txBody>
      </p:sp>
      <p:pic>
        <p:nvPicPr>
          <p:cNvPr id="8196" name="Picture 4" descr="https://4.bp.blogspot.com/-QVXGL3qrVCw/W3X4N43us3I/AAAAAAAAx1A/H9iNXSl9lYoLsVBqKkNLg8gEJlsQ9qIqwCLcBGAs/s1600/3.jpg">
            <a:extLst>
              <a:ext uri="{FF2B5EF4-FFF2-40B4-BE49-F238E27FC236}">
                <a16:creationId xmlns:a16="http://schemas.microsoft.com/office/drawing/2014/main" id="{F8CDFC9F-722B-425F-B1C8-1A825AB6F6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2" r="22689" b="5653"/>
          <a:stretch/>
        </p:blipFill>
        <p:spPr bwMode="auto">
          <a:xfrm rot="5400000">
            <a:off x="5400662" y="1835102"/>
            <a:ext cx="2518453" cy="368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mylitta.ru/uploads/posts/2016-02/1455607439_irish-lace-2.jpg">
            <a:extLst>
              <a:ext uri="{FF2B5EF4-FFF2-40B4-BE49-F238E27FC236}">
                <a16:creationId xmlns:a16="http://schemas.microsoft.com/office/drawing/2014/main" id="{379588BC-E62D-4565-9A5F-E93DB427F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347" y="2416401"/>
            <a:ext cx="2518453" cy="251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jthouse.net/productPages/IrishLaceVideokursRu/images/salfetka00002.jpg">
            <a:extLst>
              <a:ext uri="{FF2B5EF4-FFF2-40B4-BE49-F238E27FC236}">
                <a16:creationId xmlns:a16="http://schemas.microsoft.com/office/drawing/2014/main" id="{32CA53A5-554F-43EE-8329-A12FE96A0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33" y="2416402"/>
            <a:ext cx="3859697" cy="251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60648C-610C-45EC-AF46-51CB838E39B6}"/>
              </a:ext>
            </a:extLst>
          </p:cNvPr>
          <p:cNvSpPr txBox="1"/>
          <p:nvPr/>
        </p:nvSpPr>
        <p:spPr>
          <a:xfrm>
            <a:off x="1174975" y="4934854"/>
            <a:ext cx="2937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 «Цветочек»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1DEE2C-B452-4CE7-B9B1-6EB6FBDD7769}"/>
              </a:ext>
            </a:extLst>
          </p:cNvPr>
          <p:cNvSpPr txBox="1"/>
          <p:nvPr/>
        </p:nvSpPr>
        <p:spPr>
          <a:xfrm>
            <a:off x="4769017" y="4963879"/>
            <a:ext cx="378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 «Протекай-речка»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E0B1D9-C425-47FE-B65A-CEFB5ADFDCD3}"/>
              </a:ext>
            </a:extLst>
          </p:cNvPr>
          <p:cNvSpPr txBox="1"/>
          <p:nvPr/>
        </p:nvSpPr>
        <p:spPr>
          <a:xfrm>
            <a:off x="8835347" y="4963879"/>
            <a:ext cx="2567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 «Мороз»</a:t>
            </a:r>
          </a:p>
        </p:txBody>
      </p:sp>
    </p:spTree>
    <p:extLst>
      <p:ext uri="{BB962C8B-B14F-4D97-AF65-F5344CB8AC3E}">
        <p14:creationId xmlns:p14="http://schemas.microsoft.com/office/powerpoint/2010/main" val="393652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137</Words>
  <Application>Microsoft Office PowerPoint</Application>
  <PresentationFormat>Широкоэкранный</PresentationFormat>
  <Paragraphs>27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Украшение и реальность</vt:lpstr>
      <vt:lpstr>Украшение и реальность</vt:lpstr>
      <vt:lpstr>Кружево</vt:lpstr>
      <vt:lpstr>Кружево</vt:lpstr>
      <vt:lpstr>Кружевницы.</vt:lpstr>
      <vt:lpstr>Костяной крючок для плетения кружева.</vt:lpstr>
      <vt:lpstr>Плетение кружева с использованием коклюшек.</vt:lpstr>
      <vt:lpstr>Виды кружева:</vt:lpstr>
      <vt:lpstr>Учебник с. 73</vt:lpstr>
      <vt:lpstr>Презентация PowerPoint</vt:lpstr>
      <vt:lpstr>Правила работы на уроке: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Eugene Rievenstahl</dc:creator>
  <cp:lastModifiedBy>Eugene Rievenstahl</cp:lastModifiedBy>
  <cp:revision>45</cp:revision>
  <dcterms:created xsi:type="dcterms:W3CDTF">2020-11-20T09:12:58Z</dcterms:created>
  <dcterms:modified xsi:type="dcterms:W3CDTF">2020-11-23T08:36:37Z</dcterms:modified>
</cp:coreProperties>
</file>