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CB844A-01EC-464E-ACEE-30BEB742BB81}" type="datetimeFigureOut">
              <a:rPr lang="ru-RU" smtClean="0"/>
              <a:t>29.10.2020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FCB4DE-3028-463D-9988-4E31DFC5CE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49379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CB844A-01EC-464E-ACEE-30BEB742BB81}" type="datetimeFigureOut">
              <a:rPr lang="ru-RU" smtClean="0"/>
              <a:t>29.10.2020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FCB4DE-3028-463D-9988-4E31DFC5CE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76907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CB844A-01EC-464E-ACEE-30BEB742BB81}" type="datetimeFigureOut">
              <a:rPr lang="ru-RU" smtClean="0"/>
              <a:t>29.10.2020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FCB4DE-3028-463D-9988-4E31DFC5CE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25709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CB844A-01EC-464E-ACEE-30BEB742BB81}" type="datetimeFigureOut">
              <a:rPr lang="ru-RU" smtClean="0"/>
              <a:t>29.10.2020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FCB4DE-3028-463D-9988-4E31DFC5CE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91059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CB844A-01EC-464E-ACEE-30BEB742BB81}" type="datetimeFigureOut">
              <a:rPr lang="ru-RU" smtClean="0"/>
              <a:t>29.10.2020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FCB4DE-3028-463D-9988-4E31DFC5CE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8592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CB844A-01EC-464E-ACEE-30BEB742BB81}" type="datetimeFigureOut">
              <a:rPr lang="ru-RU" smtClean="0"/>
              <a:t>29.10.2020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FCB4DE-3028-463D-9988-4E31DFC5CE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50430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CB844A-01EC-464E-ACEE-30BEB742BB81}" type="datetimeFigureOut">
              <a:rPr lang="ru-RU" smtClean="0"/>
              <a:t>29.10.2020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FCB4DE-3028-463D-9988-4E31DFC5CE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73214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CB844A-01EC-464E-ACEE-30BEB742BB81}" type="datetimeFigureOut">
              <a:rPr lang="ru-RU" smtClean="0"/>
              <a:t>29.10.2020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FCB4DE-3028-463D-9988-4E31DFC5CE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72500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CB844A-01EC-464E-ACEE-30BEB742BB81}" type="datetimeFigureOut">
              <a:rPr lang="ru-RU" smtClean="0"/>
              <a:t>29.10.2020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FCB4DE-3028-463D-9988-4E31DFC5CE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9803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CB844A-01EC-464E-ACEE-30BEB742BB81}" type="datetimeFigureOut">
              <a:rPr lang="ru-RU" smtClean="0"/>
              <a:t>29.10.2020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FCB4DE-3028-463D-9988-4E31DFC5CE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64902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CB844A-01EC-464E-ACEE-30BEB742BB81}" type="datetimeFigureOut">
              <a:rPr lang="ru-RU" smtClean="0"/>
              <a:t>29.10.2020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FCB4DE-3028-463D-9988-4E31DFC5CE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71231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CB844A-01EC-464E-ACEE-30BEB742BB81}" type="datetimeFigureOut">
              <a:rPr lang="ru-RU" smtClean="0"/>
              <a:t>29.10.2020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FCB4DE-3028-463D-9988-4E31DFC5CE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44646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735651" y="2756079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2112136" y="2247570"/>
            <a:ext cx="6078828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«</a:t>
            </a:r>
            <a:r>
              <a:rPr lang="ru-RU" sz="4400" dirty="0" smtClean="0">
                <a:solidFill>
                  <a:srgbClr val="FF0000"/>
                </a:solidFill>
              </a:rPr>
              <a:t>Осенний марафон»</a:t>
            </a:r>
          </a:p>
          <a:p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411149" y="4172755"/>
            <a:ext cx="357453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«Детский сад №102»</a:t>
            </a:r>
          </a:p>
          <a:p>
            <a:endParaRPr lang="ru-RU" sz="2800" dirty="0"/>
          </a:p>
          <a:p>
            <a:r>
              <a:rPr lang="ru-RU" sz="2800" dirty="0" smtClean="0"/>
              <a:t>Презентацию выполнила воспитатель: Кузнецова А.В</a:t>
            </a:r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25364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331076" y="1854558"/>
            <a:ext cx="4901055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rgbClr val="002060"/>
                </a:solidFill>
              </a:rPr>
              <a:t>Осень идет.</a:t>
            </a:r>
          </a:p>
          <a:p>
            <a:pPr algn="ctr"/>
            <a:endParaRPr lang="ru-RU" sz="2800" dirty="0">
              <a:solidFill>
                <a:srgbClr val="FF0000"/>
              </a:solidFill>
            </a:endParaRPr>
          </a:p>
          <a:p>
            <a:pPr algn="ctr"/>
            <a:r>
              <a:rPr lang="ru-RU" sz="2800" dirty="0" smtClean="0">
                <a:solidFill>
                  <a:srgbClr val="FF0000"/>
                </a:solidFill>
              </a:rPr>
              <a:t>Следом за летом</a:t>
            </a:r>
          </a:p>
          <a:p>
            <a:pPr algn="ctr"/>
            <a:r>
              <a:rPr lang="ru-RU" sz="2800" dirty="0" smtClean="0">
                <a:solidFill>
                  <a:srgbClr val="FF0000"/>
                </a:solidFill>
              </a:rPr>
              <a:t>Осень идет</a:t>
            </a:r>
          </a:p>
          <a:p>
            <a:pPr algn="ctr"/>
            <a:r>
              <a:rPr lang="ru-RU" sz="2800" dirty="0" smtClean="0">
                <a:solidFill>
                  <a:srgbClr val="FF0000"/>
                </a:solidFill>
              </a:rPr>
              <a:t>Желтые песни</a:t>
            </a:r>
          </a:p>
          <a:p>
            <a:pPr algn="ctr"/>
            <a:r>
              <a:rPr lang="ru-RU" sz="2800" dirty="0" smtClean="0">
                <a:solidFill>
                  <a:srgbClr val="FF0000"/>
                </a:solidFill>
              </a:rPr>
              <a:t>Ей ветер поет,</a:t>
            </a:r>
          </a:p>
          <a:p>
            <a:pPr algn="ctr"/>
            <a:r>
              <a:rPr lang="ru-RU" sz="2800" dirty="0" smtClean="0">
                <a:solidFill>
                  <a:srgbClr val="FF0000"/>
                </a:solidFill>
              </a:rPr>
              <a:t>Красную под ноги </a:t>
            </a:r>
          </a:p>
          <a:p>
            <a:pPr algn="ctr"/>
            <a:r>
              <a:rPr lang="ru-RU" sz="2800" dirty="0" smtClean="0">
                <a:solidFill>
                  <a:srgbClr val="FF0000"/>
                </a:solidFill>
              </a:rPr>
              <a:t>Стелет листву,</a:t>
            </a:r>
          </a:p>
          <a:p>
            <a:pPr algn="ctr"/>
            <a:r>
              <a:rPr lang="ru-RU" sz="2800" dirty="0" smtClean="0">
                <a:solidFill>
                  <a:srgbClr val="FF0000"/>
                </a:solidFill>
              </a:rPr>
              <a:t>Белой снежинкой</a:t>
            </a:r>
          </a:p>
          <a:p>
            <a:pPr algn="ctr"/>
            <a:r>
              <a:rPr lang="ru-RU" sz="2800" dirty="0" smtClean="0">
                <a:solidFill>
                  <a:srgbClr val="FF0000"/>
                </a:solidFill>
              </a:rPr>
              <a:t>Летит в синеву.</a:t>
            </a:r>
            <a:endParaRPr lang="ru-RU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80283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6647" y="1378425"/>
            <a:ext cx="6684581" cy="480165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9414456" y="3142445"/>
            <a:ext cx="189319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«Три медведя»</a:t>
            </a:r>
          </a:p>
          <a:p>
            <a:r>
              <a:rPr lang="ru-RU" dirty="0" smtClean="0"/>
              <a:t>Работу выполнили : Семья </a:t>
            </a:r>
            <a:r>
              <a:rPr lang="ru-RU" dirty="0" err="1" smtClean="0"/>
              <a:t>Канафиевых</a:t>
            </a:r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19974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993" y="788277"/>
            <a:ext cx="4981904" cy="551793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7443989" y="2665927"/>
            <a:ext cx="312956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«Девочка по имени Осень»</a:t>
            </a:r>
          </a:p>
          <a:p>
            <a:endParaRPr lang="ru-RU" dirty="0"/>
          </a:p>
          <a:p>
            <a:r>
              <a:rPr lang="ru-RU" dirty="0" smtClean="0"/>
              <a:t>Выполнила семья : Насти </a:t>
            </a:r>
            <a:r>
              <a:rPr lang="ru-RU" dirty="0" err="1" smtClean="0"/>
              <a:t>Прозоровой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52200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30619" y="504497"/>
            <a:ext cx="5549463" cy="542333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7868992" y="1609859"/>
            <a:ext cx="281840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«Ваза из осенних листьев»</a:t>
            </a:r>
          </a:p>
          <a:p>
            <a:endParaRPr lang="ru-RU" dirty="0"/>
          </a:p>
          <a:p>
            <a:r>
              <a:rPr lang="ru-RU" dirty="0" smtClean="0"/>
              <a:t>Работу выполнили семья:</a:t>
            </a:r>
          </a:p>
          <a:p>
            <a:r>
              <a:rPr lang="ru-RU" dirty="0" smtClean="0"/>
              <a:t>Гриценко Егора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29311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031" y="0"/>
            <a:ext cx="12088969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5684" y="819807"/>
            <a:ext cx="6274676" cy="603819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880315" y="1880315"/>
            <a:ext cx="17901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Юдин  Артем</a:t>
            </a:r>
          </a:p>
          <a:p>
            <a:r>
              <a:rPr lang="ru-RU" dirty="0" smtClean="0"/>
              <a:t>«Осень в лесу»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19428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981900" y="1545023"/>
            <a:ext cx="5454871" cy="450893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777285" y="3348507"/>
            <a:ext cx="31424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«Осенний листочек» </a:t>
            </a:r>
          </a:p>
          <a:p>
            <a:r>
              <a:rPr lang="ru-RU" dirty="0" smtClean="0"/>
              <a:t>Выполнила :Ульянова Лилия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74347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0179" y="1355835"/>
            <a:ext cx="6421821" cy="513955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249251" y="2434107"/>
            <a:ext cx="224092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«Осенняя гусеница»</a:t>
            </a:r>
          </a:p>
          <a:p>
            <a:r>
              <a:rPr lang="ru-RU" dirty="0" smtClean="0"/>
              <a:t>Мария </a:t>
            </a:r>
            <a:r>
              <a:rPr lang="ru-RU" dirty="0" err="1" smtClean="0"/>
              <a:t>Щиброва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99828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091" y="599091"/>
            <a:ext cx="5108026" cy="589630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7765961" y="2356834"/>
            <a:ext cx="32969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«Осенняя девушка»</a:t>
            </a:r>
          </a:p>
          <a:p>
            <a:r>
              <a:rPr lang="ru-RU" dirty="0" smtClean="0"/>
              <a:t>Романычева </a:t>
            </a:r>
            <a:r>
              <a:rPr lang="ru-RU" dirty="0" err="1" smtClean="0"/>
              <a:t>Юлианна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88338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2886" y="1523999"/>
            <a:ext cx="4314422" cy="4863921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7096259" y="2884868"/>
            <a:ext cx="28333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«Едет, едет осень в гости»</a:t>
            </a:r>
          </a:p>
          <a:p>
            <a:r>
              <a:rPr lang="ru-RU" dirty="0" smtClean="0"/>
              <a:t>Елизаров Ярослав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80428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</TotalTime>
  <Words>113</Words>
  <Application>Microsoft Office PowerPoint</Application>
  <PresentationFormat>Широкоэкранный</PresentationFormat>
  <Paragraphs>33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аня</dc:creator>
  <cp:lastModifiedBy>аня</cp:lastModifiedBy>
  <cp:revision>7</cp:revision>
  <dcterms:created xsi:type="dcterms:W3CDTF">2020-10-20T14:04:31Z</dcterms:created>
  <dcterms:modified xsi:type="dcterms:W3CDTF">2020-10-29T07:26:29Z</dcterms:modified>
</cp:coreProperties>
</file>