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BBB09FD-CF36-4DFF-AEE8-89FEC4713B2C}" type="datetimeFigureOut">
              <a:rPr lang="ru-RU" smtClean="0"/>
              <a:t>06.12.2018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E6079F3-5852-44E7-95FA-76569C87B0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09FD-CF36-4DFF-AEE8-89FEC4713B2C}" type="datetimeFigureOut">
              <a:rPr lang="ru-RU" smtClean="0"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79F3-5852-44E7-95FA-76569C87B0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09FD-CF36-4DFF-AEE8-89FEC4713B2C}" type="datetimeFigureOut">
              <a:rPr lang="ru-RU" smtClean="0"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79F3-5852-44E7-95FA-76569C87B0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09FD-CF36-4DFF-AEE8-89FEC4713B2C}" type="datetimeFigureOut">
              <a:rPr lang="ru-RU" smtClean="0"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79F3-5852-44E7-95FA-76569C87B0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09FD-CF36-4DFF-AEE8-89FEC4713B2C}" type="datetimeFigureOut">
              <a:rPr lang="ru-RU" smtClean="0"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79F3-5852-44E7-95FA-76569C87B0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09FD-CF36-4DFF-AEE8-89FEC4713B2C}" type="datetimeFigureOut">
              <a:rPr lang="ru-RU" smtClean="0"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79F3-5852-44E7-95FA-76569C87B0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BBB09FD-CF36-4DFF-AEE8-89FEC4713B2C}" type="datetimeFigureOut">
              <a:rPr lang="ru-RU" smtClean="0"/>
              <a:t>06.12.2018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E6079F3-5852-44E7-95FA-76569C87B0E9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BBB09FD-CF36-4DFF-AEE8-89FEC4713B2C}" type="datetimeFigureOut">
              <a:rPr lang="ru-RU" smtClean="0"/>
              <a:t>06.12.2018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E6079F3-5852-44E7-95FA-76569C87B0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09FD-CF36-4DFF-AEE8-89FEC4713B2C}" type="datetimeFigureOut">
              <a:rPr lang="ru-RU" smtClean="0"/>
              <a:t>06.12.2018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79F3-5852-44E7-95FA-76569C87B0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09FD-CF36-4DFF-AEE8-89FEC4713B2C}" type="datetimeFigureOut">
              <a:rPr lang="ru-RU" smtClean="0"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79F3-5852-44E7-95FA-76569C87B0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09FD-CF36-4DFF-AEE8-89FEC4713B2C}" type="datetimeFigureOut">
              <a:rPr lang="ru-RU" smtClean="0"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79F3-5852-44E7-95FA-76569C87B0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BBB09FD-CF36-4DFF-AEE8-89FEC4713B2C}" type="datetimeFigureOut">
              <a:rPr lang="ru-RU" smtClean="0"/>
              <a:t>06.12.2018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E6079F3-5852-44E7-95FA-76569C87B0E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КЕРЛИНГ</a:t>
            </a:r>
            <a:endParaRPr lang="ru-RU" dirty="0"/>
          </a:p>
        </p:txBody>
      </p:sp>
      <p:pic>
        <p:nvPicPr>
          <p:cNvPr id="5" name="Рисунок 4" descr="Curling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709" y="3857628"/>
            <a:ext cx="4959292" cy="30003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66800"/>
          </a:xfrm>
        </p:spPr>
        <p:txBody>
          <a:bodyPr/>
          <a:lstStyle/>
          <a:p>
            <a:r>
              <a:rPr lang="ru-RU" dirty="0" smtClean="0"/>
              <a:t>История создания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25112"/>
          </a:xfrm>
        </p:spPr>
        <p:txBody>
          <a:bodyPr/>
          <a:lstStyle/>
          <a:p>
            <a:r>
              <a:rPr lang="ru-RU" dirty="0" smtClean="0"/>
              <a:t>Шотландия, 15 век.</a:t>
            </a:r>
          </a:p>
          <a:p>
            <a:r>
              <a:rPr lang="ru-RU" dirty="0" smtClean="0"/>
              <a:t>Айсшток - прототип керлинга.</a:t>
            </a:r>
          </a:p>
          <a:p>
            <a:r>
              <a:rPr lang="ru-RU" dirty="0" smtClean="0"/>
              <a:t>Старейший керлинг – клуб – г.Килсит (1716г.)</a:t>
            </a:r>
          </a:p>
          <a:p>
            <a:r>
              <a:rPr lang="ru-RU" dirty="0" smtClean="0"/>
              <a:t>Само слово </a:t>
            </a:r>
            <a:r>
              <a:rPr lang="ru-RU" i="1" dirty="0" smtClean="0"/>
              <a:t>curling</a:t>
            </a:r>
            <a:r>
              <a:rPr lang="ru-RU" dirty="0" smtClean="0"/>
              <a:t> впервые стало употребляться в качестве названия игры в XVII веке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66800"/>
          </a:xfrm>
        </p:spPr>
        <p:txBody>
          <a:bodyPr/>
          <a:lstStyle/>
          <a:p>
            <a:r>
              <a:rPr lang="ru-RU" dirty="0" smtClean="0"/>
              <a:t>Игровое поле и инвентарь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325112"/>
          </a:xfrm>
        </p:spPr>
        <p:txBody>
          <a:bodyPr/>
          <a:lstStyle/>
          <a:p>
            <a:r>
              <a:rPr lang="ru-RU" dirty="0" smtClean="0"/>
              <a:t>Длина поля: </a:t>
            </a:r>
            <a:r>
              <a:rPr lang="ru-RU" dirty="0" smtClean="0"/>
              <a:t>44,5—45,72 </a:t>
            </a:r>
            <a:r>
              <a:rPr lang="ru-RU" dirty="0" smtClean="0"/>
              <a:t>м., ширина- </a:t>
            </a:r>
            <a:r>
              <a:rPr lang="ru-RU" dirty="0" smtClean="0"/>
              <a:t>4,42—5 </a:t>
            </a:r>
            <a:r>
              <a:rPr lang="ru-RU" dirty="0" smtClean="0"/>
              <a:t>м. </a:t>
            </a:r>
          </a:p>
          <a:p>
            <a:r>
              <a:rPr lang="ru-RU" dirty="0" smtClean="0"/>
              <a:t>Мишень имеет диаметр 3.36м.</a:t>
            </a:r>
          </a:p>
          <a:p>
            <a:r>
              <a:rPr lang="ru-RU" dirty="0" smtClean="0"/>
              <a:t>Расстояние между мишенями- 34.75м.</a:t>
            </a:r>
          </a:p>
          <a:p>
            <a:r>
              <a:rPr lang="ru-RU" dirty="0" smtClean="0"/>
              <a:t>Камень весит 19.96кг.</a:t>
            </a:r>
            <a:endParaRPr lang="ru-RU" dirty="0"/>
          </a:p>
        </p:txBody>
      </p:sp>
      <p:pic>
        <p:nvPicPr>
          <p:cNvPr id="4" name="Рисунок 3" descr="21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3929066"/>
            <a:ext cx="4000528" cy="266701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066800"/>
          </a:xfrm>
        </p:spPr>
        <p:txBody>
          <a:bodyPr/>
          <a:lstStyle/>
          <a:p>
            <a:r>
              <a:rPr lang="ru-RU" dirty="0" smtClean="0"/>
              <a:t>Правила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325112"/>
          </a:xfrm>
        </p:spPr>
        <p:txBody>
          <a:bodyPr/>
          <a:lstStyle/>
          <a:p>
            <a:r>
              <a:rPr lang="ru-RU" dirty="0" smtClean="0"/>
              <a:t>2 команды по 4 человека</a:t>
            </a:r>
          </a:p>
          <a:p>
            <a:r>
              <a:rPr lang="ru-RU" dirty="0" smtClean="0"/>
              <a:t>10 периодов- эндов</a:t>
            </a:r>
          </a:p>
          <a:p>
            <a:r>
              <a:rPr lang="ru-RU" dirty="0" smtClean="0"/>
              <a:t>Один раунд- 8 камней</a:t>
            </a:r>
          </a:p>
          <a:p>
            <a:r>
              <a:rPr lang="ru-RU" dirty="0" smtClean="0"/>
              <a:t>После 16 камней идет подсчет</a:t>
            </a:r>
            <a:endParaRPr lang="ru-RU" dirty="0"/>
          </a:p>
        </p:txBody>
      </p:sp>
      <p:pic>
        <p:nvPicPr>
          <p:cNvPr id="4" name="Рисунок 3" descr="curling_fiel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643314"/>
            <a:ext cx="4267200" cy="28407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66800"/>
          </a:xfrm>
        </p:spPr>
        <p:txBody>
          <a:bodyPr/>
          <a:lstStyle/>
          <a:p>
            <a:r>
              <a:rPr lang="ru-RU" dirty="0" smtClean="0"/>
              <a:t>Чемпионат мира по керлингу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325112"/>
          </a:xfrm>
        </p:spPr>
        <p:txBody>
          <a:bodyPr/>
          <a:lstStyle/>
          <a:p>
            <a:r>
              <a:rPr lang="ru-RU" dirty="0" smtClean="0"/>
              <a:t>Первый </a:t>
            </a:r>
            <a:r>
              <a:rPr lang="ru-RU" dirty="0" smtClean="0"/>
              <a:t>чемпионат </a:t>
            </a:r>
            <a:r>
              <a:rPr lang="ru-RU" dirty="0" smtClean="0"/>
              <a:t>среди </a:t>
            </a:r>
            <a:r>
              <a:rPr lang="ru-RU" dirty="0" smtClean="0"/>
              <a:t>мужчин прошёл в</a:t>
            </a:r>
            <a:r>
              <a:rPr lang="ru-RU" dirty="0" smtClean="0"/>
              <a:t> Фолкерке и Эдинбурге в 1959 </a:t>
            </a:r>
            <a:r>
              <a:rPr lang="ru-RU" dirty="0" smtClean="0"/>
              <a:t>году</a:t>
            </a:r>
          </a:p>
          <a:p>
            <a:r>
              <a:rPr lang="ru-RU" dirty="0" smtClean="0"/>
              <a:t> Первый женский чемпионат мира был проведён в шотландском Перте в 1979 </a:t>
            </a:r>
            <a:r>
              <a:rPr lang="ru-RU" dirty="0" smtClean="0"/>
              <a:t>году</a:t>
            </a:r>
          </a:p>
          <a:p>
            <a:r>
              <a:rPr lang="ru-RU" dirty="0" smtClean="0"/>
              <a:t>Чемпионаты мира проводятся каждый год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Без названия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4286256"/>
            <a:ext cx="3929070" cy="2480316"/>
          </a:xfrm>
          <a:prstGeom prst="rect">
            <a:avLst/>
          </a:prstGeom>
        </p:spPr>
      </p:pic>
      <p:pic>
        <p:nvPicPr>
          <p:cNvPr id="5" name="Рисунок 4" descr="images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4311412"/>
            <a:ext cx="3786214" cy="245295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66800"/>
          </a:xfrm>
        </p:spPr>
        <p:txBody>
          <a:bodyPr/>
          <a:lstStyle/>
          <a:p>
            <a:r>
              <a:rPr lang="ru-RU" dirty="0" smtClean="0"/>
              <a:t>Олимпийские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325112"/>
          </a:xfrm>
        </p:spPr>
        <p:txBody>
          <a:bodyPr/>
          <a:lstStyle/>
          <a:p>
            <a:r>
              <a:rPr lang="ru-RU" dirty="0" smtClean="0"/>
              <a:t>На Играх 1924 года были проведены демонстрационные соревнования по </a:t>
            </a:r>
            <a:r>
              <a:rPr lang="ru-RU" dirty="0" smtClean="0"/>
              <a:t>кёрлингу</a:t>
            </a:r>
          </a:p>
          <a:p>
            <a:r>
              <a:rPr lang="ru-RU" dirty="0" smtClean="0"/>
              <a:t>В 1998 году кёрлинг был признан олимпийским видом спорта</a:t>
            </a:r>
            <a:endParaRPr lang="ru-RU" dirty="0"/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000504"/>
            <a:ext cx="3929058" cy="260513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53</TotalTime>
  <Words>84</Words>
  <Application>Microsoft Office PowerPoint</Application>
  <PresentationFormat>Экран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Городская</vt:lpstr>
      <vt:lpstr>КЕРЛИНГ</vt:lpstr>
      <vt:lpstr>История создания</vt:lpstr>
      <vt:lpstr>Игровое поле и инвентарь</vt:lpstr>
      <vt:lpstr>Правила игры</vt:lpstr>
      <vt:lpstr>Чемпионат мира по керлингу</vt:lpstr>
      <vt:lpstr>Олимпийские игры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КЕРЛИНГ</dc:title>
  <dc:creator>Пользователь Windows</dc:creator>
  <cp:lastModifiedBy>Пользователь Windows</cp:lastModifiedBy>
  <cp:revision>6</cp:revision>
  <dcterms:created xsi:type="dcterms:W3CDTF">2018-12-06T13:27:50Z</dcterms:created>
  <dcterms:modified xsi:type="dcterms:W3CDTF">2018-12-06T14:21:24Z</dcterms:modified>
</cp:coreProperties>
</file>