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3" r:id="rId1"/>
  </p:sldMasterIdLst>
  <p:sldIdLst>
    <p:sldId id="273" r:id="rId2"/>
    <p:sldId id="326" r:id="rId3"/>
    <p:sldId id="324" r:id="rId4"/>
    <p:sldId id="316" r:id="rId5"/>
    <p:sldId id="322" r:id="rId6"/>
    <p:sldId id="325" r:id="rId7"/>
    <p:sldId id="327" r:id="rId8"/>
    <p:sldId id="328" r:id="rId9"/>
    <p:sldId id="331" r:id="rId10"/>
    <p:sldId id="323" r:id="rId11"/>
    <p:sldId id="329" r:id="rId12"/>
    <p:sldId id="332" r:id="rId13"/>
    <p:sldId id="333" r:id="rId14"/>
    <p:sldId id="309" r:id="rId15"/>
    <p:sldId id="33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57" autoAdjust="0"/>
    <p:restoredTop sz="94660"/>
  </p:normalViewPr>
  <p:slideViewPr>
    <p:cSldViewPr>
      <p:cViewPr varScale="1">
        <p:scale>
          <a:sx n="84" d="100"/>
          <a:sy n="84" d="100"/>
        </p:scale>
        <p:origin x="-3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B36F060-BF66-4331-BB19-F4B30A5CA838}" type="datetimeFigureOut">
              <a:rPr lang="ru-RU" smtClean="0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20FDC05-5438-45CB-B6A9-E295B234B1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E58B957-FAE0-4F26-B7B1-6BD4A10A6ACF}" type="datetimeFigureOut">
              <a:rPr lang="ru-RU" smtClean="0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F8E9F8D-DD4B-437A-9D9B-6B66B5B1EC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BDA115B-E5A8-4DAA-A6C4-6DB0ADC659A1}" type="datetimeFigureOut">
              <a:rPr lang="ru-RU" smtClean="0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E02DA82-223C-456E-962D-40D4BBD6F4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476ED96-256D-4441-9494-E635CAA2A4C5}" type="datetimeFigureOut">
              <a:rPr lang="ru-RU" smtClean="0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C3FA01F-221C-43B8-94EC-F9F153CE2A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2AA98B8-68E9-416A-AAF3-4EA46AEF5DE7}" type="datetimeFigureOut">
              <a:rPr lang="ru-RU" smtClean="0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2A208AF-BD83-476B-B3AC-9EF83B825B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EF7A943-E422-41ED-8468-649DBE60A97F}" type="datetimeFigureOut">
              <a:rPr lang="ru-RU" smtClean="0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0E4BB7F-D551-48B2-AC75-537FF530E4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0EB4218-4464-4CF9-AC17-D3044E2ECCDE}" type="datetimeFigureOut">
              <a:rPr lang="ru-RU" smtClean="0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4ABEAF7-77B0-4915-A029-4328C3E5B3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8DB8578-922C-4615-BDBD-F69010ECFE50}" type="datetimeFigureOut">
              <a:rPr lang="ru-RU" smtClean="0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D715152-BE75-4848-AF2D-F34F10C383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7424447-6412-4F31-BAFE-530E9F1068FF}" type="datetimeFigureOut">
              <a:rPr lang="ru-RU" smtClean="0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0D0C46E-5BEC-4210-AA29-63E5DA3A527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E71E8EE-A1DA-4B34-802D-A62F313F78BB}" type="datetimeFigureOut">
              <a:rPr lang="ru-RU" smtClean="0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AEF7BCF-F761-44E0-9540-F11216F41C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0A9CE92-020F-4CCE-B590-FAE508A5A2A7}" type="datetimeFigureOut">
              <a:rPr lang="ru-RU" smtClean="0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3E90DE5-979B-43BD-833C-4B4F71E739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D82FD08A-4EF5-4BD2-A4BB-A0554DE18DC0}" type="datetimeFigureOut">
              <a:rPr lang="ru-RU" smtClean="0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4E371682-0CC8-4DB9-B7DF-DEDF355551B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ransition spd="med">
    <p:rand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opisanie-kartin.com/opisanie-kartiny-leonardo-da-vinchi-avtoportret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642918"/>
            <a:ext cx="8064466" cy="2214578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Автопортрет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3286124"/>
            <a:ext cx="4500594" cy="3143272"/>
          </a:xfrm>
        </p:spPr>
        <p:txBody>
          <a:bodyPr rtlCol="0">
            <a:noAutofit/>
          </a:bodyPr>
          <a:lstStyle/>
          <a:p>
            <a:pPr fontAlgn="auto">
              <a:defRPr/>
            </a:pP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Онлайн-занятие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  <a:p>
            <a:pPr fontAlgn="auto"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педагога дополнительного образования </a:t>
            </a:r>
          </a:p>
          <a:p>
            <a:pPr fontAlgn="auto"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МБУ ДО «ДДТ № 2» Богдановой Д. Л.</a:t>
            </a:r>
          </a:p>
          <a:p>
            <a:pPr fontAlgn="auto"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ИЗОстудия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«СПЕКТР», </a:t>
            </a:r>
          </a:p>
          <a:p>
            <a:pPr fontAlgn="auto"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Программа «Изобразительное творчество», </a:t>
            </a:r>
          </a:p>
          <a:p>
            <a:pPr fontAlgn="auto"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4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год обучения  </a:t>
            </a:r>
          </a:p>
          <a:p>
            <a:pPr fontAlgn="auto">
              <a:defRPr/>
            </a:pPr>
            <a:endParaRPr lang="ru-RU" dirty="0"/>
          </a:p>
        </p:txBody>
      </p:sp>
      <p:pic>
        <p:nvPicPr>
          <p:cNvPr id="4" name="Picture 2" descr="C:\Users\Диана\Desktop\презентации\6806450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3" y="777658"/>
            <a:ext cx="4000528" cy="477064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Зинаида Серебрякова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571480"/>
            <a:ext cx="4757742" cy="471490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dirty="0" smtClean="0"/>
              <a:t>Художница </a:t>
            </a:r>
            <a:r>
              <a:rPr lang="ru-RU" dirty="0" smtClean="0"/>
              <a:t>с любовью нарисовала себя перед зеркалом за утренним туалетом. Красивая, молодая женщина, обхватив одной рукой копну густых, длинных рыжевато-коричневых волос расчёсывает их гребнем. Она видит в зеркале своё отражение и любуется им. Как прекрасна молодость и красота! Каждое мгновение жизни неповторимо!</a:t>
            </a:r>
            <a:endParaRPr lang="ru-RU" dirty="0"/>
          </a:p>
        </p:txBody>
      </p:sp>
      <p:pic>
        <p:nvPicPr>
          <p:cNvPr id="3074" name="Picture 2" descr="C:\Users\Диана\Desktop\презентации\tild6330-6330-4565-b162-663531633437__1d54d6ebb7f4651a58adebb700885d7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714356"/>
            <a:ext cx="2962980" cy="435332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2754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3800" dirty="0" smtClean="0"/>
              <a:t>Задание: </a:t>
            </a:r>
            <a:r>
              <a:rPr lang="ru-RU" sz="3800" b="1" dirty="0" smtClean="0">
                <a:solidFill>
                  <a:schemeClr val="accent1">
                    <a:lumMod val="75000"/>
                  </a:schemeClr>
                </a:solidFill>
              </a:rPr>
              <a:t>«Автопортрет»</a:t>
            </a: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 smtClean="0"/>
              <a:t>Сядь или встань перед большим зеркалом.</a:t>
            </a:r>
          </a:p>
          <a:p>
            <a:endParaRPr lang="ru-RU" dirty="0" smtClean="0"/>
          </a:p>
          <a:p>
            <a:r>
              <a:rPr lang="ru-RU" dirty="0" smtClean="0"/>
              <a:t>Проследи, чтобы твоя фигура была освещена дневным светом от окна или поставь рядом настольную лампу. Избегай резких </a:t>
            </a:r>
            <a:r>
              <a:rPr lang="ru-RU" dirty="0" smtClean="0"/>
              <a:t>теней на лице.</a:t>
            </a:r>
          </a:p>
          <a:p>
            <a:endParaRPr lang="ru-RU" dirty="0" smtClean="0"/>
          </a:p>
          <a:p>
            <a:r>
              <a:rPr lang="ru-RU" dirty="0" smtClean="0"/>
              <a:t> Можно изобразить себя в обычной одежде или в нарядной, и даже в театральном костюме, в полный рост или по пояс. Обязательно в композицию должны войти руки. </a:t>
            </a:r>
          </a:p>
          <a:p>
            <a:endParaRPr lang="ru-RU" dirty="0" smtClean="0"/>
          </a:p>
          <a:p>
            <a:r>
              <a:rPr lang="ru-RU" dirty="0" smtClean="0"/>
              <a:t>Выбери для изображения живописные или графические материалы. </a:t>
            </a:r>
            <a:endParaRPr lang="ru-RU" dirty="0"/>
          </a:p>
        </p:txBody>
      </p:sp>
    </p:spTree>
  </p:cSld>
  <p:clrMapOvr>
    <a:masterClrMapping/>
  </p:clrMapOvr>
  <p:transition spd="med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Предварительно выполни </a:t>
            </a:r>
            <a:r>
              <a:rPr lang="ru-RU" dirty="0" smtClean="0"/>
              <a:t>несколько набросков</a:t>
            </a:r>
            <a:r>
              <a:rPr lang="ru-RU" dirty="0" smtClean="0"/>
              <a:t>. Это поможет тебе определиться с композицией.</a:t>
            </a:r>
            <a:endParaRPr lang="ru-RU" dirty="0"/>
          </a:p>
        </p:txBody>
      </p:sp>
      <p:pic>
        <p:nvPicPr>
          <p:cNvPr id="11266" name="Picture 2" descr="C:\Users\Диана\Desktop\презентации\e3cca4df0e17e8b21cdf4091d035e418.jpg"/>
          <p:cNvPicPr>
            <a:picLocks noChangeAspect="1" noChangeArrowheads="1"/>
          </p:cNvPicPr>
          <p:nvPr/>
        </p:nvPicPr>
        <p:blipFill>
          <a:blip r:embed="rId2" cstate="print"/>
          <a:srcRect b="5999"/>
          <a:stretch>
            <a:fillRect/>
          </a:stretch>
        </p:blipFill>
        <p:spPr bwMode="auto">
          <a:xfrm>
            <a:off x="5857884" y="2285992"/>
            <a:ext cx="2628843" cy="3357586"/>
          </a:xfrm>
          <a:prstGeom prst="rect">
            <a:avLst/>
          </a:prstGeom>
          <a:noFill/>
        </p:spPr>
      </p:pic>
      <p:pic>
        <p:nvPicPr>
          <p:cNvPr id="11267" name="Picture 3" descr="C:\Users\Диана\Desktop\презентации\images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857496"/>
            <a:ext cx="3075269" cy="2643206"/>
          </a:xfrm>
          <a:prstGeom prst="rect">
            <a:avLst/>
          </a:prstGeom>
          <a:noFill/>
        </p:spPr>
      </p:pic>
      <p:pic>
        <p:nvPicPr>
          <p:cNvPr id="11268" name="Picture 4" descr="C:\Users\Диана\Desktop\презентации\Без названия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2555528"/>
            <a:ext cx="2286016" cy="285467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429264"/>
            <a:ext cx="8183880" cy="10001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Этапы выполнения автопортрета</a:t>
            </a:r>
            <a:endParaRPr lang="ru-RU" dirty="0"/>
          </a:p>
        </p:txBody>
      </p:sp>
      <p:pic>
        <p:nvPicPr>
          <p:cNvPr id="12290" name="Picture 2" descr="C:\Users\Диана\Desktop\презентации\risuem_portret_akvarelu1-448x6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857224" y="428604"/>
            <a:ext cx="1951056" cy="2613021"/>
          </a:xfrm>
          <a:prstGeom prst="rect">
            <a:avLst/>
          </a:prstGeom>
          <a:noFill/>
        </p:spPr>
      </p:pic>
      <p:pic>
        <p:nvPicPr>
          <p:cNvPr id="12291" name="Picture 3" descr="C:\Users\Диана\Desktop\презентации\risuem_portret_akvarelu2-440x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428604"/>
            <a:ext cx="1904999" cy="2597725"/>
          </a:xfrm>
          <a:prstGeom prst="rect">
            <a:avLst/>
          </a:prstGeom>
          <a:noFill/>
        </p:spPr>
      </p:pic>
      <p:pic>
        <p:nvPicPr>
          <p:cNvPr id="12292" name="Picture 4" descr="C:\Users\Диана\Desktop\презентации\risuem_portret_akvarelu3-457x6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500042"/>
            <a:ext cx="1958814" cy="2571748"/>
          </a:xfrm>
          <a:prstGeom prst="rect">
            <a:avLst/>
          </a:prstGeom>
          <a:noFill/>
        </p:spPr>
      </p:pic>
      <p:pic>
        <p:nvPicPr>
          <p:cNvPr id="12293" name="Picture 5" descr="C:\Users\Диана\Desktop\презентации\risuem_portret_akvarelu5-447x6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3172954"/>
            <a:ext cx="2000263" cy="2684917"/>
          </a:xfrm>
          <a:prstGeom prst="rect">
            <a:avLst/>
          </a:prstGeom>
          <a:noFill/>
        </p:spPr>
      </p:pic>
      <p:pic>
        <p:nvPicPr>
          <p:cNvPr id="12294" name="Picture 6" descr="C:\Users\Диана\Desktop\презентации\risuem_portret_akvarelu6-447x6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78284" y="3143248"/>
            <a:ext cx="2022410" cy="2714644"/>
          </a:xfrm>
          <a:prstGeom prst="rect">
            <a:avLst/>
          </a:prstGeom>
          <a:noFill/>
        </p:spPr>
      </p:pic>
      <p:pic>
        <p:nvPicPr>
          <p:cNvPr id="12295" name="Picture 7" descr="C:\Users\Диана\Desktop\презентации\risuem_portret_akvarelu8-456x60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3286124"/>
            <a:ext cx="1954528" cy="25717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 flipH="1">
            <a:off x="785786" y="714356"/>
            <a:ext cx="77153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В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опросы: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Вернись к слайду 6. Портреты Ван </a:t>
            </a:r>
            <a:r>
              <a:rPr lang="ru-RU" sz="2400" dirty="0" err="1" smtClean="0"/>
              <a:t>Гога</a:t>
            </a:r>
            <a:r>
              <a:rPr lang="ru-RU" sz="2400" dirty="0" smtClean="0"/>
              <a:t> размещены в хронологической последовательности. Какие тебе больше нравятся: в первом ряду (более ранние) или во втором (поздние)? Почему?</a:t>
            </a:r>
          </a:p>
          <a:p>
            <a:endParaRPr lang="ru-RU" sz="2400" dirty="0" smtClean="0"/>
          </a:p>
          <a:p>
            <a:pPr marL="457200" indent="-457200"/>
            <a:r>
              <a:rPr lang="ru-RU" sz="2400" dirty="0" smtClean="0"/>
              <a:t>2. В наше время у большинства людей есть смартфоны и они могут сделать свой автопортрет буквально за секунды. Почему, тем не менее, многие хотят, чтобы их нарисовал художник? </a:t>
            </a:r>
            <a:endParaRPr lang="ru-RU" sz="2400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39845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Спасибо за работу!!!</a:t>
            </a:r>
            <a:endParaRPr lang="ru-RU" sz="4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218" name="Picture 2" descr="C:\Users\Диана\Desktop\презентации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643050"/>
            <a:ext cx="3821123" cy="382112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Ребята, как </a:t>
            </a:r>
            <a:r>
              <a:rPr lang="ru-RU" dirty="0" smtClean="0"/>
              <a:t>вы считаете, кого изображал пещерный человек на стене своего жилища с копьём в руках? </a:t>
            </a:r>
          </a:p>
          <a:p>
            <a:endParaRPr lang="ru-RU" dirty="0"/>
          </a:p>
        </p:txBody>
      </p:sp>
      <p:pic>
        <p:nvPicPr>
          <p:cNvPr id="5122" name="Picture 2" descr="C:\Users\Диана\Desktop\презентации\129668_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214554"/>
            <a:ext cx="4714908" cy="31413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571480"/>
            <a:ext cx="4257676" cy="44291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В </a:t>
            </a:r>
            <a:r>
              <a:rPr lang="ru-RU" dirty="0" smtClean="0"/>
              <a:t>первую </a:t>
            </a:r>
            <a:r>
              <a:rPr lang="ru-RU" dirty="0" smtClean="0"/>
              <a:t>очередь,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себя</a:t>
            </a:r>
            <a:r>
              <a:rPr lang="ru-RU" dirty="0" smtClean="0"/>
              <a:t>. Обычно это была самая большая фигура, с самым большим </a:t>
            </a:r>
            <a:r>
              <a:rPr lang="ru-RU" dirty="0" smtClean="0"/>
              <a:t>копьём или луком. </a:t>
            </a:r>
            <a:r>
              <a:rPr lang="ru-RU" dirty="0" smtClean="0"/>
              <a:t>Так древний художник </a:t>
            </a:r>
            <a:r>
              <a:rPr lang="ru-RU" dirty="0" err="1" smtClean="0"/>
              <a:t>самоутверждался</a:t>
            </a:r>
            <a:r>
              <a:rPr lang="ru-RU" dirty="0" smtClean="0"/>
              <a:t>. </a:t>
            </a:r>
            <a:endParaRPr lang="ru-RU" dirty="0"/>
          </a:p>
        </p:txBody>
      </p:sp>
      <p:pic>
        <p:nvPicPr>
          <p:cNvPr id="4100" name="Picture 4" descr="C:\Users\Диана\Desktop\презентации\lid_peshche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71480"/>
            <a:ext cx="3438523" cy="52765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Слово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«Автопортрет» </a:t>
            </a:r>
            <a:r>
              <a:rPr lang="ru-RU" dirty="0" smtClean="0"/>
              <a:t>состоит из двух: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«портрет» </a:t>
            </a:r>
            <a:r>
              <a:rPr lang="ru-RU" dirty="0" smtClean="0"/>
              <a:t>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«автор», </a:t>
            </a:r>
            <a:r>
              <a:rPr lang="ru-RU" dirty="0" smtClean="0"/>
              <a:t>то есть это </a:t>
            </a:r>
            <a:r>
              <a:rPr lang="ru-RU" dirty="0" smtClean="0"/>
              <a:t>портрет</a:t>
            </a:r>
            <a:r>
              <a:rPr lang="ru-RU" dirty="0" smtClean="0"/>
              <a:t>, написанный художником с себя самого</a:t>
            </a:r>
            <a:r>
              <a:rPr lang="ru-RU" dirty="0" smtClean="0"/>
              <a:t>. </a:t>
            </a:r>
            <a:r>
              <a:rPr lang="ru-RU" dirty="0" smtClean="0"/>
              <a:t>Многие художники-портретисты создавали автопортреты, причём некоторые написали рекордное число своих изображений.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Давайте познакомимся с некоторыми из них.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Леонардо да  Винчи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530352"/>
            <a:ext cx="4543428" cy="504178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Туринский </a:t>
            </a:r>
            <a:r>
              <a:rPr lang="ru-RU" b="1" dirty="0" smtClean="0"/>
              <a:t>автопортрет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dirty="0" smtClean="0"/>
              <a:t>Картина выполнена на бумаге </a:t>
            </a:r>
            <a:r>
              <a:rPr lang="ru-RU" dirty="0" smtClean="0"/>
              <a:t>сангиной. </a:t>
            </a:r>
            <a:r>
              <a:rPr lang="ru-RU" dirty="0" smtClean="0"/>
              <a:t>На ней изображен портрет человека невероятной внутренней силы и могущества, однако взгляд его преисполнен какой-то горечи и жизненной утраты. Возможно, этот взгляд отражает внутреннее состояние Леонардо Да Винчи, а также сожаление об уходящей эпохе величайшего искусства.</a:t>
            </a:r>
            <a:r>
              <a:rPr lang="ru-RU" dirty="0" smtClean="0">
                <a:hlinkClick r:id="rId2"/>
              </a:rPr>
              <a:t> </a:t>
            </a:r>
            <a:endParaRPr lang="ru-RU" b="1" dirty="0" smtClean="0"/>
          </a:p>
        </p:txBody>
      </p:sp>
      <p:pic>
        <p:nvPicPr>
          <p:cNvPr id="2050" name="Picture 2" descr="C:\Users\Диана\Desktop\презентации\3794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660585"/>
            <a:ext cx="3500462" cy="481784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44591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Это небольшая часть автопортретов Винсента </a:t>
            </a:r>
            <a:r>
              <a:rPr lang="ru-RU" dirty="0" err="1" smtClean="0"/>
              <a:t>ван</a:t>
            </a:r>
            <a:r>
              <a:rPr lang="ru-RU" dirty="0" smtClean="0"/>
              <a:t> </a:t>
            </a:r>
            <a:r>
              <a:rPr lang="ru-RU" dirty="0" err="1" smtClean="0"/>
              <a:t>Гога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Диана\Desktop\презентации\Автопортрет в тёмной фетровой шляпе перед мольберто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642918"/>
            <a:ext cx="1857388" cy="2249915"/>
          </a:xfrm>
          <a:prstGeom prst="rect">
            <a:avLst/>
          </a:prstGeom>
          <a:noFill/>
        </p:spPr>
      </p:pic>
      <p:pic>
        <p:nvPicPr>
          <p:cNvPr id="6147" name="Picture 3" descr="C:\Users\Диана\Desktop\презентации\Автопортрет с трубко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642918"/>
            <a:ext cx="1648570" cy="2214578"/>
          </a:xfrm>
          <a:prstGeom prst="rect">
            <a:avLst/>
          </a:prstGeom>
          <a:noFill/>
        </p:spPr>
      </p:pic>
      <p:pic>
        <p:nvPicPr>
          <p:cNvPr id="6148" name="Picture 4" descr="C:\Users\Диана\Desktop\презентации\Автопортрет с соломенной шляпе и трубко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43258" y="615030"/>
            <a:ext cx="1686064" cy="2242466"/>
          </a:xfrm>
          <a:prstGeom prst="rect">
            <a:avLst/>
          </a:prstGeom>
          <a:noFill/>
        </p:spPr>
      </p:pic>
      <p:pic>
        <p:nvPicPr>
          <p:cNvPr id="6149" name="Picture 5" descr="C:\Users\Диана\Desktop\презентации\Автопортрет с соломенной шляпе (3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642918"/>
            <a:ext cx="1709389" cy="2233602"/>
          </a:xfrm>
          <a:prstGeom prst="rect">
            <a:avLst/>
          </a:prstGeom>
          <a:noFill/>
        </p:spPr>
      </p:pic>
      <p:pic>
        <p:nvPicPr>
          <p:cNvPr id="6150" name="Picture 6" descr="C:\Users\Диана\Desktop\презентации\Автопортрет с перевязанным ухом и трубкой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1" y="3028534"/>
            <a:ext cx="2071702" cy="2313401"/>
          </a:xfrm>
          <a:prstGeom prst="rect">
            <a:avLst/>
          </a:prstGeom>
          <a:noFill/>
        </p:spPr>
      </p:pic>
      <p:pic>
        <p:nvPicPr>
          <p:cNvPr id="6151" name="Picture 7" descr="C:\Users\Диана\Desktop\презентации\Автопортрет (2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489" y="3020198"/>
            <a:ext cx="1785950" cy="2281596"/>
          </a:xfrm>
          <a:prstGeom prst="rect">
            <a:avLst/>
          </a:prstGeom>
          <a:noFill/>
        </p:spPr>
      </p:pic>
      <p:pic>
        <p:nvPicPr>
          <p:cNvPr id="6152" name="Picture 8" descr="C:\Users\Диана\Desktop\презентации\Ван Гог Автопортрет 1889г сентябрь 45x5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0826" y="3032424"/>
            <a:ext cx="2000264" cy="2326974"/>
          </a:xfrm>
          <a:prstGeom prst="rect">
            <a:avLst/>
          </a:prstGeom>
          <a:noFill/>
        </p:spPr>
      </p:pic>
      <p:pic>
        <p:nvPicPr>
          <p:cNvPr id="6153" name="Picture 9" descr="C:\Users\Диана\Desktop\презентации\Автопортрет (4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14877" y="3041310"/>
            <a:ext cx="1714512" cy="229744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57818" y="530352"/>
            <a:ext cx="3328982" cy="461316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Иногда художники помещают автопортрет внутрь картины, как это сделал Диего Веласкес –известный испанский художник…</a:t>
            </a:r>
            <a:endParaRPr lang="ru-RU" dirty="0"/>
          </a:p>
        </p:txBody>
      </p:sp>
      <p:pic>
        <p:nvPicPr>
          <p:cNvPr id="7170" name="Picture 2" descr="C:\Users\Диана\Desktop\презентации\79577099_large_a5615259375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4655100" cy="529953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857760"/>
            <a:ext cx="8186766" cy="157163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/>
              <a:t>…или русский художник </a:t>
            </a:r>
          </a:p>
          <a:p>
            <a:pPr algn="ctr">
              <a:buNone/>
            </a:pPr>
            <a:r>
              <a:rPr lang="ru-RU" sz="2400" dirty="0" smtClean="0"/>
              <a:t>Виктор </a:t>
            </a:r>
            <a:r>
              <a:rPr lang="ru-RU" sz="2400" dirty="0" err="1" smtClean="0"/>
              <a:t>Борисов-Мусатов</a:t>
            </a:r>
            <a:r>
              <a:rPr lang="ru-RU" sz="2400" dirty="0" smtClean="0"/>
              <a:t> </a:t>
            </a:r>
          </a:p>
          <a:p>
            <a:pPr algn="ctr">
              <a:buNone/>
            </a:pPr>
            <a:r>
              <a:rPr lang="ru-RU" sz="2400" dirty="0" smtClean="0"/>
              <a:t>на картине </a:t>
            </a:r>
          </a:p>
          <a:p>
            <a:pPr algn="ctr">
              <a:buNone/>
            </a:pPr>
            <a:r>
              <a:rPr lang="ru-RU" sz="2400" dirty="0" smtClean="0"/>
              <a:t>«Автопортрет с сестрой»</a:t>
            </a:r>
            <a:endParaRPr lang="ru-RU" sz="2400" dirty="0"/>
          </a:p>
        </p:txBody>
      </p:sp>
      <p:pic>
        <p:nvPicPr>
          <p:cNvPr id="8194" name="Picture 2" descr="C:\Users\Диана\Desktop\презентации\c9Xivv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500042"/>
            <a:ext cx="5572164" cy="448559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785794"/>
            <a:ext cx="3783328" cy="4572032"/>
          </a:xfrm>
        </p:spPr>
        <p:txBody>
          <a:bodyPr>
            <a:normAutofit/>
          </a:bodyPr>
          <a:lstStyle/>
          <a:p>
            <a:r>
              <a:rPr lang="ru-RU" dirty="0" smtClean="0"/>
              <a:t>Знаменитый русский писатель А.С. Пушкин на</a:t>
            </a:r>
            <a:r>
              <a:rPr lang="ru-RU" dirty="0" smtClean="0"/>
              <a:t> полях рукописей и в альбомах друзей  оставил и свои </a:t>
            </a:r>
            <a:r>
              <a:rPr lang="ru-RU" dirty="0" smtClean="0"/>
              <a:t>автопортреты.</a:t>
            </a:r>
            <a:endParaRPr lang="ru-RU" dirty="0"/>
          </a:p>
        </p:txBody>
      </p:sp>
      <p:pic>
        <p:nvPicPr>
          <p:cNvPr id="10242" name="Picture 2" descr="C:\Users\Диана\Desktop\презентации\unnam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785794"/>
            <a:ext cx="4376734" cy="437673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1426</TotalTime>
  <Words>423</Words>
  <Application>Microsoft Office PowerPoint</Application>
  <PresentationFormat>Экран (4:3)</PresentationFormat>
  <Paragraphs>43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Аспект</vt:lpstr>
      <vt:lpstr>Автопортрет</vt:lpstr>
      <vt:lpstr>Слайд 2</vt:lpstr>
      <vt:lpstr>Слайд 3</vt:lpstr>
      <vt:lpstr>Слайд 4</vt:lpstr>
      <vt:lpstr>Леонардо да  Винчи</vt:lpstr>
      <vt:lpstr>Это небольшая часть автопортретов Винсента ван Гога</vt:lpstr>
      <vt:lpstr>Слайд 7</vt:lpstr>
      <vt:lpstr>Слайд 8</vt:lpstr>
      <vt:lpstr>Слайд 9</vt:lpstr>
      <vt:lpstr>Зинаида Серебрякова</vt:lpstr>
      <vt:lpstr>Слайд 11</vt:lpstr>
      <vt:lpstr>Слайд 12</vt:lpstr>
      <vt:lpstr>Этапы выполнения автопортрета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Диана</cp:lastModifiedBy>
  <cp:revision>140</cp:revision>
  <dcterms:created xsi:type="dcterms:W3CDTF">2014-11-05T04:20:31Z</dcterms:created>
  <dcterms:modified xsi:type="dcterms:W3CDTF">2020-04-29T15:43:04Z</dcterms:modified>
</cp:coreProperties>
</file>