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35" d="100"/>
          <a:sy n="35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рисунка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с водяным знаком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Образец заголовка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с водяным знаком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с рисунком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, вверху и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www.calend.ru/events/7050/" TargetMode="Externa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s://www.calend.ru/day/1-19/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Панин-</a:t>
            </a:r>
            <a:r>
              <a:rPr lang="ru-RU" dirty="0" err="1" smtClean="0"/>
              <a:t>Коломенкин</a:t>
            </a:r>
            <a:r>
              <a:rPr lang="ru-RU" dirty="0" smtClean="0"/>
              <a:t> первый олимпийский чемпион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400" dirty="0" smtClean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595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Биография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Родился </a:t>
            </a:r>
            <a:r>
              <a:rPr lang="ru-RU" b="1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Николай Александрович </a:t>
            </a:r>
            <a:r>
              <a:rPr lang="ru-RU" b="1" dirty="0" err="1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Коломенкин</a:t>
            </a: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родился 8 января 1872 </a:t>
            </a: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года в селе Хреновое Воронежской губернии. Его отец был директором завода сельскохозяйственных машин. С самого детства Николай полюбил коньки: сначала катался на самодельных приспособлениях, выточенных из дерева и снабженных железным полозом. Позже мать привезла ему из Москвы настоящие коньки.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  <p:pic>
        <p:nvPicPr>
          <p:cNvPr id="11" name="Рисунок 10" descr="qudQsXqwTfApB.jpg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23" b="-4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594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8645843" y="4069804"/>
            <a:ext cx="45719" cy="709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bbf0dbd06f4cd46d2d5c4cc905e0d750.jpg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7" r="-109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После развода родителей Николай вместе с матерью и двумя сестрами оказался в Петербурге. Там он продолжил заниматься своим хобби: сначала катался на замерзших прудах города, а позже перебрался на каток </a:t>
            </a:r>
            <a:r>
              <a:rPr lang="ru-RU" dirty="0" err="1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Юсуповского</a:t>
            </a: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 сада, где тренировались многие спортсмены.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dirty="0">
                <a:latin typeface="Cambria"/>
                <a:ea typeface="ＭＳ 明朝"/>
                <a:cs typeface="Times New Roman"/>
              </a:rPr>
              <a:t> 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00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Поступление в университет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Став в 1893 году студентом Петербургского университета, юноша занимался также велосипедным спортом, легкой атлетикой, греблей, плаванием, футболом и хоккеем. Но главной его страстью оставались коньки. В 1901 году Панин решил участвовать во всероссийском первенстве в этом виде спорта – и с успехом выполнил все задания, получив титул лучшего фигуриста России.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dirty="0">
                <a:latin typeface="Cambria"/>
                <a:ea typeface="ＭＳ 明朝"/>
                <a:cs typeface="Times New Roman"/>
              </a:rPr>
              <a:t> 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 descr="Unknown-2.jpeg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78" r="-8278"/>
          <a:stretch>
            <a:fillRect/>
          </a:stretch>
        </p:blipFill>
        <p:spPr>
          <a:xfrm rot="232774">
            <a:off x="2395937" y="379837"/>
            <a:ext cx="4653577" cy="3072384"/>
          </a:xfrm>
        </p:spPr>
      </p:pic>
    </p:spTree>
    <p:extLst>
      <p:ext uri="{BB962C8B-B14F-4D97-AF65-F5344CB8AC3E}">
        <p14:creationId xmlns:p14="http://schemas.microsoft.com/office/powerpoint/2010/main" val="142408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Первая победа на международном уровне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Следующим большим соревнованием в биографии Николая Панина стал чемпионат мира в 1903 году, где молодой человек занял второе место, уступив шведу Ульриху Сальхову. А первую победу на международном уровне российский фигурист завоевал на Кубке, посвященном трагически погибшему спортсмену Александру Паншину.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 descr="Unknown.jpeg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93" r="-157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812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Первое «</a:t>
            </a:r>
            <a:r>
              <a:rPr lang="ru-RU" dirty="0" err="1" smtClean="0"/>
              <a:t>золото»Олимпиады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Несмотря на то, что недоброжелатели называли программу Николая Панина невыполнимой, он выступил безупречно и заработал первое для нашей страны «золото» Олимпиады.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5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Правда, соревнования не обошлись без скандала: Ульрих Сальхов заявил, что нельзя присуждать первое место россиянину, поскольку участников осталось всего трое, после того как несколько спортсменов, включая самого шведа, взяли «самоотвод». И все же Международный союз конькобежцев решил вопрос в пользу Николая Панина.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  <p:pic>
        <p:nvPicPr>
          <p:cNvPr id="6" name="Содержимое 5" descr="2313978b34fd649cec0dfc17dbb23703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2" r="20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52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Николай Панин участвовал также в </a:t>
            </a:r>
            <a:r>
              <a:rPr lang="ru-RU" dirty="0">
                <a:solidFill>
                  <a:srgbClr val="288213"/>
                </a:solidFill>
                <a:latin typeface="Helvetica"/>
                <a:ea typeface="Times New Roman"/>
                <a:cs typeface="Times New Roman"/>
                <a:hlinkClick r:id="rId2"/>
              </a:rPr>
              <a:t>Олимпийских играх 1912 года</a:t>
            </a: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, причем не только в фигурном катании (здесь он занял второе место), но и в стрельбе из пистолета. 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 descr="Oscar_Swahn_1912_Olympic_games.jpg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" b="1072"/>
          <a:stretch>
            <a:fillRect/>
          </a:stretch>
        </p:blipFill>
        <p:spPr>
          <a:xfrm rot="232774">
            <a:off x="2247900" y="565150"/>
            <a:ext cx="4654550" cy="3071813"/>
          </a:xfrm>
        </p:spPr>
      </p:pic>
    </p:spTree>
    <p:extLst>
      <p:ext uri="{BB962C8B-B14F-4D97-AF65-F5344CB8AC3E}">
        <p14:creationId xmlns:p14="http://schemas.microsoft.com/office/powerpoint/2010/main" val="127011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ages.jpe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63" r="-15463"/>
          <a:stretch>
            <a:fillRect/>
          </a:stretch>
        </p:blipFill>
        <p:spPr/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На этом карьера Панина-спортсмена закончилась, началась карьера тренера и педагога. В частности, уже в Советском Союзе он руководил семинаром инструкторов по фигурному катанию, возглавлял школу мастеров фигурного катания и Высшую тренерскую школу фигурного катания при Институте физической культуры. В годы Великой Отечественной войны Николай Панин, зарекомендовавший себя как отличный стрелок, обучал бойцов партизанских отрядов.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Заслуженный мастер спорта он написал несколько учебников, его методики применялись во многих спортивных школах страны. Николаю Панину было присвоено звание доцента и степень кандидата педагогических наук.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7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Николай Панин-</a:t>
            </a:r>
            <a:r>
              <a:rPr lang="ru-RU" dirty="0" err="1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Коломенкин</a:t>
            </a: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 умер </a:t>
            </a:r>
            <a:r>
              <a:rPr lang="ru-RU" dirty="0">
                <a:solidFill>
                  <a:srgbClr val="288213"/>
                </a:solidFill>
                <a:latin typeface="Helvetica"/>
                <a:ea typeface="Times New Roman"/>
                <a:cs typeface="Times New Roman"/>
                <a:hlinkClick r:id="rId2"/>
              </a:rPr>
              <a:t>19 января</a:t>
            </a:r>
            <a:r>
              <a:rPr lang="ru-RU" dirty="0">
                <a:solidFill>
                  <a:srgbClr val="000000"/>
                </a:solidFill>
                <a:latin typeface="Helvetica"/>
                <a:ea typeface="Times New Roman"/>
                <a:cs typeface="Times New Roman"/>
              </a:rPr>
              <a:t> 1956 года в Ленинграде. В 2009 году его имя вошло в Зал славы мирового фигурного катания.</a:t>
            </a:r>
            <a:endParaRPr lang="ru-RU" dirty="0">
              <a:latin typeface="Cambria"/>
              <a:ea typeface="ＭＳ 明朝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 descr="1dbec58500e610ed7bad1b531b8defa4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75" r="-9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50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Чернильница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</a:majorFont>
      <a:minorFont>
        <a:latin typeface="Goudy Old Style"/>
        <a:ea typeface=""/>
        <a:cs typeface=""/>
        <a:font script="Jpan" typeface="ＭＳ 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Чернильница.thmx</Template>
  <TotalTime>69</TotalTime>
  <Words>340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Чернильница</vt:lpstr>
      <vt:lpstr>Панин-Коломенкин первый олимпийский чемпион</vt:lpstr>
      <vt:lpstr>Биография</vt:lpstr>
      <vt:lpstr>Презентация PowerPoint</vt:lpstr>
      <vt:lpstr>Поступление в университет</vt:lpstr>
      <vt:lpstr>Первая победа на международном уровне</vt:lpstr>
      <vt:lpstr>Первое «золото»Олимпиады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Панин-Коломенкин первый олимпийский чемпион</dc:title>
  <dc:creator>Ольга Беляева</dc:creator>
  <cp:lastModifiedBy>Наденька</cp:lastModifiedBy>
  <cp:revision>4</cp:revision>
  <dcterms:created xsi:type="dcterms:W3CDTF">2019-11-24T04:57:28Z</dcterms:created>
  <dcterms:modified xsi:type="dcterms:W3CDTF">2022-05-16T16:16:35Z</dcterms:modified>
</cp:coreProperties>
</file>