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69922" y="476672"/>
            <a:ext cx="8206533" cy="1270548"/>
          </a:xfrm>
        </p:spPr>
        <p:txBody>
          <a:bodyPr/>
          <a:lstStyle/>
          <a:p>
            <a:r>
              <a:rPr lang="ru-RU" dirty="0" smtClean="0"/>
              <a:t>Мой Пермский край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Nataliya\Desktop\пермский край\Без названия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8722479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93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/>
              <a:t>Белого́рский</a:t>
            </a:r>
            <a:r>
              <a:rPr lang="ru-RU" sz="2800" b="1" dirty="0"/>
              <a:t> </a:t>
            </a:r>
            <a:r>
              <a:rPr lang="ru-RU" sz="2800" b="1" dirty="0" err="1" smtClean="0"/>
              <a:t>Свято-Никола́евский</a:t>
            </a:r>
            <a:r>
              <a:rPr lang="ru-RU" sz="2800" b="1" dirty="0"/>
              <a:t> </a:t>
            </a:r>
            <a:r>
              <a:rPr lang="ru-RU" sz="2800" b="1" dirty="0" err="1" smtClean="0"/>
              <a:t>мужско́й</a:t>
            </a:r>
            <a:r>
              <a:rPr lang="ru-RU" sz="2800" b="1" dirty="0" smtClean="0"/>
              <a:t> </a:t>
            </a:r>
            <a:r>
              <a:rPr lang="ru-RU" sz="2800" b="1" dirty="0" err="1"/>
              <a:t>монасты́рь</a:t>
            </a:r>
            <a:r>
              <a:rPr lang="ru-RU" sz="2800" dirty="0"/>
              <a:t> </a:t>
            </a:r>
          </a:p>
        </p:txBody>
      </p:sp>
      <p:pic>
        <p:nvPicPr>
          <p:cNvPr id="4" name="Объект 3" descr="https://avatars.mds.yandex.net/get-pdb/1016500/9c10df35-bf15-4639-ad06-566c5831544a/s1200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8928992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475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Каменный город</a:t>
            </a:r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249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Музей ложки в городе Нытва</a:t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559" y="914427"/>
            <a:ext cx="3655441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ÐÐ°ÑÑÐ¸Ð½ÐºÐ¸ Ð¿Ð¾ Ð·Ð°Ð¿ÑÐ¾ÑÑ Ð¼ÑÐ·ÐµÐ¹ Ð»Ð¾Ð¶ÐºÐ¸ Ð² Ð½ÑÑÐ²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ÐÐ°ÑÑÐ¸Ð½ÐºÐ¸ Ð¿Ð¾ Ð·Ð°Ð¿ÑÐ¾ÑÑ Ð¼ÑÐ·ÐµÐ¹ Ð»Ð¾Ð¶ÐºÐ¸ Ð² Ð½ÑÑÐ²Ð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ÐÐ°ÑÑÐ¸Ð½ÐºÐ¸ Ð¿Ð¾ Ð·Ð°Ð¿ÑÐ¾ÑÑ Ð¼ÑÐ·ÐµÐ¹ Ð»Ð¾Ð¶ÐºÐ¸ Ð² Ð½ÑÑÐ²Ð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2" name="Picture 10" descr="ÐÑÐ·ÐµÐ¹ ÐÐ¾Ð¶ÐºÐ¸ Ð³. ÐÑÑÐ²Ð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9" t="9561" r="2078" b="19331"/>
          <a:stretch/>
        </p:blipFill>
        <p:spPr bwMode="auto">
          <a:xfrm>
            <a:off x="184710" y="980728"/>
            <a:ext cx="3094059" cy="340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ÐÐ°ÑÑÐ¸Ð½ÐºÐ¸ Ð¿Ð¾ Ð·Ð°Ð¿ÑÐ¾ÑÑ Ð¼ÑÐ·ÐµÐ¹ Ð»Ð¾Ð¶ÐºÐ¸ Ð² Ð½ÑÑÐ²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45875"/>
            <a:ext cx="3111348" cy="469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ÐÐ°ÑÑÐ¸Ð½ÐºÐ¸ Ð¿Ð¾ Ð·Ð°Ð¿ÑÐ¾ÑÑ Ð¼ÑÐ·ÐµÐ¹ Ð»Ð¾Ð¶ÐºÐ¸ Ð² Ð½ÑÑÐ²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769" y="4054918"/>
            <a:ext cx="3600400" cy="2385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01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Музей Самовара</a:t>
            </a:r>
            <a:br>
              <a:rPr lang="ru-RU" dirty="0" smtClean="0"/>
            </a:br>
            <a:r>
              <a:rPr lang="ru-RU" dirty="0" smtClean="0"/>
              <a:t>село Суксун</a:t>
            </a: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4368873" cy="3642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ÐÐ°ÑÑÐ¸Ð½ÐºÐ¸ Ð¿Ð¾ Ð·Ð°Ð¿ÑÐ¾ÑÑ Ð¼ÑÐ·ÐµÐ¹ ÑÐ°Ð¼Ð¾Ð²Ð°ÑÐ¾Ð² Ð² ÑÑÐºÑÑÐ½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284984"/>
            <a:ext cx="4987093" cy="3310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17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 descr="ÐÐ°ÑÑÐ¸Ð½ÐºÐ¸ Ð¿Ð¾ Ð·Ð°Ð¿ÑÐ¾ÑÑ ÐºÑÐ°ÑÐ¸Ð²ÑÐµ Ð¼ÐµÑÑÐ° Ð¿ÐµÑÐ¼ÑÐºÐ¸Ð¹ ÐºÑÐ°Ð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90" y="260648"/>
            <a:ext cx="501178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764704"/>
            <a:ext cx="4038600" cy="53614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bg1"/>
                </a:solidFill>
              </a:rPr>
              <a:t>Наш великий Пермский край -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bg1"/>
                </a:solidFill>
              </a:rPr>
              <a:t>Жемчужина Урала!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bg1"/>
                </a:solidFill>
              </a:rPr>
              <a:t>Славен красотой широт,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bg1"/>
                </a:solidFill>
              </a:rPr>
              <a:t>Здесь чудес немало.</a:t>
            </a:r>
            <a:br>
              <a:rPr lang="ru-RU" sz="3200" b="1" dirty="0">
                <a:solidFill>
                  <a:schemeClr val="bg1"/>
                </a:solidFill>
              </a:rPr>
            </a:br>
            <a:endParaRPr lang="ru-RU" sz="3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Елен Куле</a:t>
            </a:r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44" name="Picture 4" descr="ÐÐ°ÑÑÐ¸Ð½ÐºÐ¸ Ð¿Ð¾ Ð·Ð°Ð¿ÑÐ¾ÑÑ ÐºÑÐ°ÑÐ¸Ð²ÑÐµ Ð¼ÐµÑÑÐ° Ð¿ÐµÑÐ¼ÑÐºÐ¸Ð¹ ÐºÑÐ°Ð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620" y="3343971"/>
            <a:ext cx="3778116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ÐÐ°ÑÑÐ¸Ð½ÐºÐ¸ Ð¿Ð¾ Ð·Ð°Ð¿ÑÐ¾ÑÑ ÐºÑÐ°ÑÐ¸Ð²ÑÐµ Ð¼ÐµÑÑÐ° Ð¿ÐµÑÐ¼ÑÐºÐ¸Ð¹ ÐºÑÐ°Ð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645" y="260648"/>
            <a:ext cx="403482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43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декабря 2005 года</a:t>
            </a:r>
            <a:endParaRPr lang="ru-RU" dirty="0"/>
          </a:p>
        </p:txBody>
      </p:sp>
      <p:pic>
        <p:nvPicPr>
          <p:cNvPr id="2051" name="Picture 3" descr="C:\Users\Nataliya\Desktop\пермский край\карта объединения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8"/>
            <a:ext cx="432048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s://ds03.infourok.ru/uploads/ex/0ee1/00029368-40642279/img4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2" t="5305" r="4386" b="7332"/>
          <a:stretch/>
        </p:blipFill>
        <p:spPr bwMode="auto">
          <a:xfrm>
            <a:off x="251520" y="1772816"/>
            <a:ext cx="4536504" cy="33256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128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C:\Users\пк\Desktop\пермский край\1058_gerb_pk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28084" y="620688"/>
            <a:ext cx="3375374" cy="5400600"/>
          </a:xfrm>
          <a:prstGeom prst="rect">
            <a:avLst/>
          </a:prstGeom>
          <a:noFill/>
        </p:spPr>
      </p:pic>
      <p:pic>
        <p:nvPicPr>
          <p:cNvPr id="3074" name="Picture 2" descr="C:\Users\Nataliya\Desktop\пермский край\fla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20888"/>
            <a:ext cx="4350050" cy="2900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524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ÐÐ°ÑÑÐ¸Ð½ÐºÐ¸ Ð¿Ð¾ Ð·Ð°Ð¿ÑÐ¾ÑÑ ÑÐºÐ¾Ð»ÑÐºÐ¾ Ð³Ð¾ÑÐ¾Ð´Ð¾Ð² Ð½Ð° ÑÐµÑÑÐ¸ÑÐ¾ÑÐ¸Ð¸ Ð¿ÐµÑÐ¼ÑÐºÐ¾Ð³Ð¾ ÐºÑÐ°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378" y="692696"/>
            <a:ext cx="4696885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864096"/>
          </a:xfrm>
        </p:spPr>
        <p:txBody>
          <a:bodyPr>
            <a:normAutofit/>
          </a:bodyPr>
          <a:lstStyle/>
          <a:p>
            <a:r>
              <a:rPr lang="ru-RU" sz="3200" b="1" dirty="0"/>
              <a:t>В состав</a:t>
            </a:r>
            <a:r>
              <a:rPr lang="ru-RU" sz="3200" b="1" u="sng" dirty="0"/>
              <a:t> </a:t>
            </a:r>
            <a:r>
              <a:rPr lang="ru-RU" sz="3200" b="1" dirty="0"/>
              <a:t>Пермского </a:t>
            </a:r>
            <a:r>
              <a:rPr lang="ru-RU" sz="3200" b="1" dirty="0" smtClean="0"/>
              <a:t>края</a:t>
            </a:r>
            <a:r>
              <a:rPr lang="ru-RU" sz="3200" b="1" dirty="0"/>
              <a:t> входит 25 городов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309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ÐÐ°ÑÑÐ¸Ð½ÐºÐ¸ Ð¿Ð¾ Ð·Ð°Ð¿ÑÐ¾ÑÑ Ð½Ð°ÑÐ¾Ð´Ð½Ð¾ÑÑÐ¸ Ð¿ÐµÑÐ¼ÑÐºÐ¾Ð³Ð¾ ÐºÑÐ°Ñ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20" t="50000" r="29737"/>
          <a:stretch/>
        </p:blipFill>
        <p:spPr bwMode="auto">
          <a:xfrm>
            <a:off x="107504" y="332656"/>
            <a:ext cx="2972900" cy="3528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ÐÐ¾ÑÐµÐ½Ð½Ð¾Ðµ Ð½Ð°ÑÐµÐ»ÐµÐ½Ð¸Ðµ ÐÐµÑÐ¼ÑÐºÐ¾Ð³Ð¾ ÐºÑÐ°Ñ? ÐÐ¾Ð¼Ð¸-Ð¿ÐµÑÐ¼ÑÐºÐ¸ 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2" t="21213" r="6620" b="4410"/>
          <a:stretch/>
        </p:blipFill>
        <p:spPr bwMode="auto">
          <a:xfrm>
            <a:off x="107504" y="3845202"/>
            <a:ext cx="4320480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ÐÐ°ÑÑÐ¸Ð½ÐºÐ¸ Ð¿Ð¾ Ð·Ð°Ð¿ÑÐ¾ÑÑ ÑÐ´Ð¼ÑÑÑÑ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4186">
            <a:off x="5777747" y="591013"/>
            <a:ext cx="3339754" cy="24681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ÐÐ°ÑÑÐ¸Ð½ÐºÐ¸ Ð¿Ð¾ Ð·Ð°Ð¿ÑÐ¾ÑÑ Ð±Ð°ÑÐºÐ¸ÑÑ ÑÐ¾ÑÐ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82284"/>
            <a:ext cx="4225652" cy="316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 descr="ÐÐ°ÑÑÐ¸Ð½ÐºÐ¸ Ð¿Ð¾ Ð·Ð°Ð¿ÑÐ¾ÑÑ Ð½Ð°ÑÐ¾Ð´Ð½Ð¾ÑÑÐ¸ Ð¿ÐµÑÐ¼ÑÐºÐ¾Ð³Ð¾ ÐºÑÐ°Ñ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10" r="58792"/>
          <a:stretch/>
        </p:blipFill>
        <p:spPr bwMode="auto">
          <a:xfrm>
            <a:off x="2627784" y="476672"/>
            <a:ext cx="3528392" cy="30056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242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oat of Arms of Kungu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5"/>
            <a:ext cx="1728192" cy="2158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Кунгур – старый купеческий город</a:t>
            </a:r>
            <a:endParaRPr lang="ru-RU" dirty="0"/>
          </a:p>
        </p:txBody>
      </p:sp>
      <p:pic>
        <p:nvPicPr>
          <p:cNvPr id="4" name="Объект 3" descr="https://ds03.infourok.ru/uploads/ex/0ee1/00029368-40642279/img7.jpg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6" t="32601" r="53672" b="23931"/>
          <a:stretch/>
        </p:blipFill>
        <p:spPr bwMode="auto">
          <a:xfrm>
            <a:off x="100902" y="3718554"/>
            <a:ext cx="2448272" cy="2230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7" name="Picture 3" descr="C:\Users\Nataliya\Desktop\пермский край\images.jf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247" y="1805230"/>
            <a:ext cx="3132842" cy="4343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Nataliya\Desktop\пермский край\images (1).jf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20007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s://ds03.infourok.ru/uploads/ex/0ee1/00029368-40642279/img15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16"/>
          <a:stretch/>
        </p:blipFill>
        <p:spPr bwMode="auto">
          <a:xfrm>
            <a:off x="4748651" y="1124745"/>
            <a:ext cx="4377690" cy="61058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AutoShape 6" descr="ÐÐ°ÑÑÐ¸Ð½ÐºÐ¸ Ð¿Ð¾ Ð·Ð°Ð¿ÑÐ¾ÑÑ Ð¿ÑÐ¿ Ð·ÐµÐ¼Ð»Ð¸ ÐºÑÐ½Ð³ÑÑ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Ð°ÑÑÐ¸Ð½ÐºÐ¸ Ð¿Ð¾ Ð·Ð°Ð¿ÑÐ¾ÑÑ Ð¿ÑÐ¿ Ð·ÐµÐ¼Ð»Ð¸ ÐºÑÐ½Ð³ÑÑ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ÐÐ°ÑÑÐ¸Ð½ÐºÐ¸ Ð¿Ð¾ Ð·Ð°Ð¿ÑÐ¾ÑÑ Ð¿ÑÐ¿ Ð·ÐµÐ¼Ð»Ð¸ ÐºÑÐ½Ð³ÑÑ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6" name="Picture 12" descr="ÐÐ°ÑÑÐ¸Ð½ÐºÐ¸ Ð¿Ð¾ Ð·Ð°Ð¿ÑÐ¾ÑÑ Ð¿ÑÐ¿ Ð·ÐµÐ¼Ð»Ð¸ ÐºÑÐ½Ð³ÑÑ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93096"/>
            <a:ext cx="3396286" cy="226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00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500043"/>
            <a:ext cx="7772400" cy="5526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7177" name="Picture 9" descr="C:\Users\пк\Desktop\фото\семья моя\конев\Фото 3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6445" y="2179628"/>
            <a:ext cx="4571515" cy="2571768"/>
          </a:xfrm>
          <a:prstGeom prst="rect">
            <a:avLst/>
          </a:prstGeom>
          <a:noFill/>
        </p:spPr>
      </p:pic>
      <p:pic>
        <p:nvPicPr>
          <p:cNvPr id="12" name="Picture 3" descr="C:\Users\пк\Desktop\пермский край\9d15158b2a3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50044" y="908720"/>
            <a:ext cx="2833707" cy="2125281"/>
          </a:xfrm>
          <a:prstGeom prst="rect">
            <a:avLst/>
          </a:prstGeom>
          <a:noFill/>
        </p:spPr>
      </p:pic>
      <p:pic>
        <p:nvPicPr>
          <p:cNvPr id="13" name="Picture 4" descr="C:\Users\пк\Desktop\пермский край\54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0185" y="4572008"/>
            <a:ext cx="3543549" cy="2071686"/>
          </a:xfrm>
          <a:prstGeom prst="rect">
            <a:avLst/>
          </a:prstGeom>
          <a:noFill/>
        </p:spPr>
      </p:pic>
      <p:pic>
        <p:nvPicPr>
          <p:cNvPr id="14" name="Picture 6" descr="C:\Users\пк\Desktop\пермский край\7689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4572008"/>
            <a:ext cx="3107529" cy="2071686"/>
          </a:xfrm>
          <a:prstGeom prst="rect">
            <a:avLst/>
          </a:prstGeom>
          <a:noFill/>
        </p:spPr>
      </p:pic>
      <p:pic>
        <p:nvPicPr>
          <p:cNvPr id="7170" name="Picture 2" descr="C:\Users\Nataliya\Desktop\пермский край\чердынь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13" y="246595"/>
            <a:ext cx="2883828" cy="2162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667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Музей </a:t>
            </a:r>
            <a:br>
              <a:rPr lang="ru-RU" b="1" dirty="0" smtClean="0"/>
            </a:br>
            <a:r>
              <a:rPr lang="ru-RU" b="1" dirty="0" err="1" smtClean="0"/>
              <a:t>Хохловка</a:t>
            </a:r>
            <a:endParaRPr lang="ru-RU" b="1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412775"/>
            <a:ext cx="8712968" cy="5273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750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Музей </a:t>
            </a:r>
            <a:r>
              <a:rPr lang="ru-RU" b="1" i="1" dirty="0" smtClean="0">
                <a:solidFill>
                  <a:schemeClr val="bg1"/>
                </a:solidFill>
              </a:rPr>
              <a:t>«</a:t>
            </a:r>
            <a:r>
              <a:rPr lang="ru-RU" b="1" i="1" dirty="0" err="1" smtClean="0">
                <a:solidFill>
                  <a:schemeClr val="bg1"/>
                </a:solidFill>
              </a:rPr>
              <a:t>Музецй</a:t>
            </a:r>
            <a:r>
              <a:rPr lang="ru-RU" b="1" i="1" dirty="0">
                <a:solidFill>
                  <a:schemeClr val="bg1"/>
                </a:solidFill>
              </a:rPr>
              <a:t/>
            </a:r>
            <a:br>
              <a:rPr lang="ru-RU" b="1" i="1" dirty="0">
                <a:solidFill>
                  <a:schemeClr val="bg1"/>
                </a:solidFill>
              </a:rPr>
            </a:br>
            <a:endParaRPr lang="ru-RU" dirty="0"/>
          </a:p>
        </p:txBody>
      </p:sp>
      <p:pic>
        <p:nvPicPr>
          <p:cNvPr id="6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5698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45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31</Words>
  <Application>Microsoft Office PowerPoint</Application>
  <PresentationFormat>Экран (4:3)</PresentationFormat>
  <Paragraphs>16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Мой Пермский край</vt:lpstr>
      <vt:lpstr>1 декабря 2005 года</vt:lpstr>
      <vt:lpstr>Презентация PowerPoint</vt:lpstr>
      <vt:lpstr>В состав Пермского края входит 25 городов</vt:lpstr>
      <vt:lpstr>Презентация PowerPoint</vt:lpstr>
      <vt:lpstr>Кунгур – старый купеческий город</vt:lpstr>
      <vt:lpstr>Презентация PowerPoint</vt:lpstr>
      <vt:lpstr>Музей  Хохловка</vt:lpstr>
      <vt:lpstr>Музей «Музецй </vt:lpstr>
      <vt:lpstr>Белого́рский Свято-Никола́евский мужско́й монасты́рь </vt:lpstr>
      <vt:lpstr>Каменный город</vt:lpstr>
      <vt:lpstr>Музей ложки в городе Нытва </vt:lpstr>
      <vt:lpstr>Музей Самовара село Суксун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Пермский край</dc:title>
  <dc:creator>Nataliya</dc:creator>
  <cp:lastModifiedBy>Nataliya</cp:lastModifiedBy>
  <cp:revision>11</cp:revision>
  <dcterms:created xsi:type="dcterms:W3CDTF">2018-12-02T15:57:07Z</dcterms:created>
  <dcterms:modified xsi:type="dcterms:W3CDTF">2018-12-02T18:24:00Z</dcterms:modified>
</cp:coreProperties>
</file>