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50" r:id="rId1"/>
  </p:sldMasterIdLst>
  <p:sldIdLst>
    <p:sldId id="256" r:id="rId2"/>
    <p:sldId id="257" r:id="rId3"/>
    <p:sldId id="259" r:id="rId4"/>
    <p:sldId id="272" r:id="rId5"/>
    <p:sldId id="271" r:id="rId6"/>
    <p:sldId id="260" r:id="rId7"/>
    <p:sldId id="261" r:id="rId8"/>
    <p:sldId id="263" r:id="rId9"/>
    <p:sldId id="265" r:id="rId10"/>
    <p:sldId id="262" r:id="rId11"/>
    <p:sldId id="264" r:id="rId12"/>
    <p:sldId id="266" r:id="rId13"/>
    <p:sldId id="267" r:id="rId14"/>
    <p:sldId id="273" r:id="rId15"/>
    <p:sldId id="270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E7CE-4239-BD29-15EA0256611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E7CE-4239-BD29-15EA02566117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AD-4DD0-82C3-B5C9BB5CF13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3/17/2021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8076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481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00808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9784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9487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13874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85026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34080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091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6962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2856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2997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2935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372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7589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95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362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8A87A34-81AB-432B-8DAE-1953F412C126}" type="datetimeFigureOut">
              <a:rPr lang="en-US" smtClean="0"/>
              <a:pPr/>
              <a:t>3/17/2021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915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arent.fio.ru/" TargetMode="External"/><Relationship Id="rId2" Type="http://schemas.openxmlformats.org/officeDocument/2006/relationships/hyperlink" Target="http://computermania.narod.ru/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305247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Компьютеры в жизни подростка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вред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85017" y="5541818"/>
            <a:ext cx="35375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Разработчик: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Абдрахимов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Раиль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обучающийся 7 класса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Наставник: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Шарипова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О. Г.,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информатики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07491" y="655782"/>
            <a:ext cx="8100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казённое общеобразовательное учреждение                 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Кулужбаевская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основная общеобразовательная школа»</a:t>
            </a:r>
          </a:p>
        </p:txBody>
      </p:sp>
    </p:spTree>
    <p:extLst>
      <p:ext uri="{BB962C8B-B14F-4D97-AF65-F5344CB8AC3E}">
        <p14:creationId xmlns:p14="http://schemas.microsoft.com/office/powerpoint/2010/main" val="150350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88655" y="674255"/>
            <a:ext cx="95503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Обращают ли внимание твои </a:t>
            </a:r>
            <a:r>
              <a:rPr lang="ru-RU" sz="2000" b="1" dirty="0" smtClean="0"/>
              <a:t>родители на то, </a:t>
            </a:r>
            <a:r>
              <a:rPr lang="ru-RU" sz="2000" b="1" dirty="0"/>
              <a:t>сколько времени ты проводишь</a:t>
            </a:r>
            <a:endParaRPr lang="ru-RU" sz="2000" dirty="0"/>
          </a:p>
          <a:p>
            <a:pPr algn="ctr"/>
            <a:r>
              <a:rPr lang="ru-RU" sz="2000" b="1" dirty="0"/>
              <a:t> за компьютером и чем интересуешься в интернете?</a:t>
            </a:r>
            <a:endParaRPr lang="ru-RU" sz="2000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809454426"/>
              </p:ext>
            </p:extLst>
          </p:nvPr>
        </p:nvGraphicFramePr>
        <p:xfrm>
          <a:off x="2032000" y="1653309"/>
          <a:ext cx="8128000" cy="4485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5678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езымянный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527" y="1413165"/>
            <a:ext cx="9698181" cy="47752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366982" y="877455"/>
            <a:ext cx="9582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Сколько времени в день ты проводишь за КОМПЬЮТЕРОМ?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55835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73018" y="831273"/>
            <a:ext cx="975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В каких целях чаще всего ты используешь компьютер (интернет)?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019" y="1292938"/>
            <a:ext cx="9753599" cy="451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8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66981" y="692727"/>
            <a:ext cx="97905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После занятий на компьютере, какие проблемы со здоровьем ты у себя замечаешь?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472" y="1512309"/>
            <a:ext cx="10187710" cy="4528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62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6764" y="628073"/>
            <a:ext cx="10215418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ЗАКЛЮЧЕНИЕ</a:t>
            </a:r>
          </a:p>
          <a:p>
            <a:pPr algn="ctr"/>
            <a:endParaRPr lang="ru-RU" b="1" dirty="0"/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Компьютер, как и всё, что нас окружает, может быть и полезным, и вредным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не стоит забывать, что любой вид техники – это лишь средство, и только от нас зависит, будет ли оно приносить пользу или медленно разрушать наше здоровье и психику. Чтобы уменьшить отрицательное воздействия компьютера на детский организм, требуется жесткая установка рабочего времени на нем и выполнение определенных правил и упражнений.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следить за тем, чтобы компьютер использовался не как игрушка, а как полезное техническое устройство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!!!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054471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50109" y="646545"/>
            <a:ext cx="953192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Леонтьев В.П.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Персональный компьютер 2000-2001.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98/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служебные программы. М.: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Олма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-пресс, 2001.</a:t>
            </a:r>
          </a:p>
          <a:p>
            <a:pPr lvl="0"/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Марысаев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В.Б.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1001 вопрос и ответ про компьютер.-М.: Терра, 2000.-384с.:ил.</a:t>
            </a:r>
          </a:p>
          <a:p>
            <a:pPr lvl="0"/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Метьюз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М.,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Метьюз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98: книга ответов. СПб: Издательство «Питер», 1999.</a:t>
            </a:r>
          </a:p>
          <a:p>
            <a:pPr lvl="0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Петрова Н.П.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Виртуальная реальность: Современная компьютерная графика и анимация. М.: Аквариум, 1997.</a:t>
            </a:r>
          </a:p>
          <a:p>
            <a:pPr lvl="0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Сартан М.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Верхом на драконе или что развивают компьютерные игры // Школьный психолог. 1999. №16</a:t>
            </a:r>
          </a:p>
          <a:p>
            <a:pPr lvl="0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Степанова М.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обеспечить безопасное общение с компьютером. // Народное образование. – 2003, № 2.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ресурсы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20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computermania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20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narod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20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ru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/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www.parent.fio.ru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16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305247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Компьютеры в жизни подростка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вред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34400" y="5504873"/>
            <a:ext cx="34821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Разработчик: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Абдрахимов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Раиль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обучающийся 7 класса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Наставник: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Шарипова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О. Г.,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информатики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07491" y="655782"/>
            <a:ext cx="8100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казённое общеобразовательное учреждение                 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Кулужбаевская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основная общеобразовательная школа»</a:t>
            </a:r>
          </a:p>
        </p:txBody>
      </p:sp>
    </p:spTree>
    <p:extLst>
      <p:ext uri="{BB962C8B-B14F-4D97-AF65-F5344CB8AC3E}">
        <p14:creationId xmlns:p14="http://schemas.microsoft.com/office/powerpoint/2010/main" val="140415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3635" y="434110"/>
            <a:ext cx="1053869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выяснить, о пользе компьютера в жизни подростка и вреде, наносимом здоровью детей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узнать больше о появлении и развитии компьютера;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выявить положительные и отрицательные моменты влияния компьютера на жизнь подростка;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исследовать информацию о компьютерной зависимости;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провести анкетирование школьников;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проанализировать результаты;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выяснить основные правила и рекомендации по работе с компьютером.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42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0800000" flipH="1" flipV="1">
            <a:off x="1043709" y="890556"/>
            <a:ext cx="726901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появления компьютеров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компьютер, пришло к нам из далекого 18 века и переводится с английского, как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вычислитель.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 попытка создать электронную машину, способную к программированию, была произведена британским ученым Чарльзом Бэббиджем в 40-х годах 19 века. Несмотря на то, что его проект был незаконченным, он до сих пор считается первым создателем вычислительной техники.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7926" y="1140604"/>
            <a:ext cx="3362037" cy="426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70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602" y="2172993"/>
            <a:ext cx="4064289" cy="38249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515" y="2172993"/>
            <a:ext cx="3583827" cy="392935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62182" y="868219"/>
            <a:ext cx="101969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 1971 года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Маршиан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Эдвард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Хофф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Marcian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Edward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Hoff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28.10.1937), работающий в фирме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Intel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построил интегральную схему, аналогичную по своим функциям центральному процессору большой ЭВМ: появился первый микропроцессор Intel-4004 - многокристальной схемы, содержащей все основные компоненты центрального процессора.</a:t>
            </a:r>
          </a:p>
        </p:txBody>
      </p:sp>
    </p:spTree>
    <p:extLst>
      <p:ext uri="{BB962C8B-B14F-4D97-AF65-F5344CB8AC3E}">
        <p14:creationId xmlns:p14="http://schemas.microsoft.com/office/powerpoint/2010/main" val="316626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0800000" flipH="1" flipV="1">
            <a:off x="932872" y="638543"/>
            <a:ext cx="106402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персональный компьютер появился в США в 1976 году, он назывался Apple-1, его конструкторами были Стив Джобс и Стив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Возняк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527" y="2323377"/>
            <a:ext cx="4581235" cy="36668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440" y="2290618"/>
            <a:ext cx="4952879" cy="3699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23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19418" y="738909"/>
            <a:ext cx="37291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Положительные стороны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40508" y="1200574"/>
            <a:ext cx="1059410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Интеллектуальное развитие. Разумный подход к использованию компьютера и Интернета позволяет получать большое количество полезной информации, которая может пригодиться в учебе и реальной жизни. А знание компьютерной грамоты помогает подростку в дальнейшем овладеть какой-либо серьезной профессией. 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Возможность раскрепоститься. В Интернете подросток, имеющий трудности в общении, получает возможность стать другим, раскрыться, найти друзей. Ощутив себя интересной личностью, он может обрести большую уверенность в себе.</a:t>
            </a:r>
          </a:p>
        </p:txBody>
      </p:sp>
    </p:spTree>
    <p:extLst>
      <p:ext uri="{BB962C8B-B14F-4D97-AF65-F5344CB8AC3E}">
        <p14:creationId xmlns:p14="http://schemas.microsoft.com/office/powerpoint/2010/main" val="98662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19055" y="646545"/>
            <a:ext cx="17179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МИНУСЫ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42109" y="1108211"/>
            <a:ext cx="641927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Нарушение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осанки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Ухудшение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зрения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Воздействие электромагнитного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излучения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Риск возникновения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игромании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компьютерной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зависимости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Появление стресса, депрессии и других нервных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расстройств 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Компьютерная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зависимость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372" y="3509818"/>
            <a:ext cx="4052453" cy="27016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371" y="646545"/>
            <a:ext cx="4052454" cy="255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56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818" y="632568"/>
            <a:ext cx="10367640" cy="56249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80509" y="3075709"/>
            <a:ext cx="60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61%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424218" y="3990109"/>
            <a:ext cx="766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39%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167418" y="2641600"/>
            <a:ext cx="803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78%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201891" y="4359441"/>
            <a:ext cx="68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22%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0803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36" y="1166728"/>
            <a:ext cx="9956799" cy="49691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56509" y="766618"/>
            <a:ext cx="86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Как часто пользуешься интернетом?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59546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473</TotalTime>
  <Words>613</Words>
  <Application>Microsoft Office PowerPoint</Application>
  <PresentationFormat>Широкоэкранный</PresentationFormat>
  <Paragraphs>69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Garamond</vt:lpstr>
      <vt:lpstr>Times New Roman</vt:lpstr>
      <vt:lpstr>Натуральные материалы</vt:lpstr>
      <vt:lpstr>Компьютеры в жизни подростка.    Польза и вред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Компьютеры в жизни подростка.    Польза и вред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Компьютеры в жизни подростка.    Польза и вред</dc:title>
  <dc:creator>RePack by Diakov</dc:creator>
  <cp:lastModifiedBy>RePack by Diakov</cp:lastModifiedBy>
  <cp:revision>24</cp:revision>
  <dcterms:created xsi:type="dcterms:W3CDTF">2021-03-15T16:25:54Z</dcterms:created>
  <dcterms:modified xsi:type="dcterms:W3CDTF">2021-03-17T16:05:00Z</dcterms:modified>
</cp:coreProperties>
</file>