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9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8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301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016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82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89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6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717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85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15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61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04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F91B7-EDB9-4802-93B3-CD0B382E11F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7017-465D-4BAE-AC00-FEF50AC6C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40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3.wdp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microsoft.com/office/2007/relationships/hdphoto" Target="../media/hdphoto5.wdp"/><Relationship Id="rId2" Type="http://schemas.openxmlformats.org/officeDocument/2006/relationships/audio" Target="../media/media2.wav"/><Relationship Id="rId16" Type="http://schemas.openxmlformats.org/officeDocument/2006/relationships/image" Target="../media/image9.png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audio" Target="../media/audio2.wav"/><Relationship Id="rId15" Type="http://schemas.microsoft.com/office/2007/relationships/hdphoto" Target="../media/hdphoto4.wdp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17" Type="http://schemas.openxmlformats.org/officeDocument/2006/relationships/image" Target="../media/image17.png"/><Relationship Id="rId2" Type="http://schemas.openxmlformats.org/officeDocument/2006/relationships/audio" Target="../media/media3.wav"/><Relationship Id="rId16" Type="http://schemas.microsoft.com/office/2007/relationships/hdphoto" Target="../media/hdphoto9.wdp"/><Relationship Id="rId1" Type="http://schemas.microsoft.com/office/2007/relationships/media" Target="../media/media3.wav"/><Relationship Id="rId6" Type="http://schemas.openxmlformats.org/officeDocument/2006/relationships/image" Target="../media/image1.jpeg"/><Relationship Id="rId11" Type="http://schemas.microsoft.com/office/2007/relationships/hdphoto" Target="../media/hdphoto7.wdp"/><Relationship Id="rId5" Type="http://schemas.openxmlformats.org/officeDocument/2006/relationships/audio" Target="../media/audio2.wav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microsoft.com/office/2007/relationships/hdphoto" Target="../media/hdphoto6.wdp"/><Relationship Id="rId1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12" Type="http://schemas.microsoft.com/office/2007/relationships/hdphoto" Target="../media/hdphoto10.wdp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.jpeg"/><Relationship Id="rId11" Type="http://schemas.openxmlformats.org/officeDocument/2006/relationships/image" Target="../media/image22.png"/><Relationship Id="rId5" Type="http://schemas.openxmlformats.org/officeDocument/2006/relationships/audio" Target="../media/audio2.wav"/><Relationship Id="rId10" Type="http://schemas.openxmlformats.org/officeDocument/2006/relationships/image" Target="../media/image21.jpeg"/><Relationship Id="rId4" Type="http://schemas.openxmlformats.org/officeDocument/2006/relationships/audio" Target="../media/audio1.wav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jpeg"/><Relationship Id="rId11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openxmlformats.org/officeDocument/2006/relationships/image" Target="../media/image26.pn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artinkin.net/uploads/posts/2021-07/1626945842_16-kartinkin-com-p-zelenii-eko-fon-krasivo-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7"/>
            <a:ext cx="9144000" cy="51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1491630"/>
            <a:ext cx="5040560" cy="1437258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</a:t>
            </a: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«Птицы»</a:t>
            </a:r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3707904" y="3435846"/>
            <a:ext cx="2376264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4283968" y="365187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27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1780" y="843558"/>
            <a:ext cx="3384376" cy="64807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зимующих птиц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43808" y="1276400"/>
            <a:ext cx="2880320" cy="259228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img2.freepng.ru/20180417/baw/kisspng-bird-northern-cardinal-clip-art-kiwi-bird-5ad5ace746ae25.940874211523952871289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95686"/>
            <a:ext cx="1184513" cy="94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2.freepng.ru/20180510/caq/kisspng-house-sparrow-bird-5af443f88bc990.768373261525957624572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8788" l="1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006" y="3507854"/>
            <a:ext cx="1471808" cy="107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catherineasquithgallery.com/uploads/posts/2021-03/1614555249_33-p-kartinka-lastochki-na-belom-fone-38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910" y="1707654"/>
            <a:ext cx="1754036" cy="114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atherineasquithgallery.com/uploads/posts/2021-02/1614509384_188-p-ptitsi-na-belom-fone-22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016" b="100000" l="10000" r="92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43" y="3408518"/>
            <a:ext cx="1909536" cy="127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elaginpark.org/upload/medialibrary/ef2/ef259f538283ef50ee619e9bfce7ee6f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94" y="3875728"/>
            <a:ext cx="1571548" cy="117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e7.pngegg.com/pngimages/122/821/png-clipart-snowflake-illusion-your-eyes-snowflake-blue-symmetry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857" y="1434802"/>
            <a:ext cx="601143" cy="54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00392" y="4371950"/>
            <a:ext cx="648072" cy="576064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>
              <a:ln/>
              <a:solidFill>
                <a:schemeClr val="accent3"/>
              </a:solidFill>
            </a:endParaRPr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86 1.7284E-6 L 0.18559 -0.0080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8" y="-4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-0.19097 -0.203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9" y="-10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audio isNarration="1"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7/1626945842_16-kartinkin-com-p-zelenii-eko-fon-krasivo-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7"/>
            <a:ext cx="9144000" cy="51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84630" y="780823"/>
            <a:ext cx="3924436" cy="100811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перелетных птиц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87824" y="1060455"/>
            <a:ext cx="3168352" cy="30243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cdn141.picsart.com/26568693101421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736" y="1747662"/>
            <a:ext cx="1513088" cy="151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atherineasquithgallery.com/uploads/posts/2021-02/1614509310_147-p-ptitsi-na-belom-fone-17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5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820" y="4119168"/>
            <a:ext cx="990359" cy="87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laginpark.org/upload/medialibrary/ef2/ef259f538283ef50ee619e9bfce7ee6f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00686"/>
            <a:ext cx="1261840" cy="94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catherineasquithgallery.com/uploads/posts/2021-03/1614571595_9-p-golub-na-belom-fone-1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066" y="1788935"/>
            <a:ext cx="125621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e7.pngegg.com/pngimages/317/860/png-clipart-eurasian-eagle-owl-bird-great-horned-owl-owl-animals-photography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762" y="3479811"/>
            <a:ext cx="1212061" cy="107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e7.pngegg.com/pngimages/769/985/png-clipart-yellow-sun-illustration-sun-orange-sunflower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035" y="1131590"/>
            <a:ext cx="789623" cy="7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4443958"/>
            <a:ext cx="720080" cy="551271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23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60494E-6 L 0.13802 -0.000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-0.176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58025E-6 L -0.16355 -0.2669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7" y="-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audio isNarration="1"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7/1626945842_16-kartinkin-com-p-zelenii-eko-fon-krasivo-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7"/>
            <a:ext cx="9144000" cy="51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84630" y="780823"/>
            <a:ext cx="3924436" cy="100811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тень птицы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Users\Админ\Desktop\Новая папка\Новая папка (2)\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63839"/>
            <a:ext cx="1731727" cy="1331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\Desktop\Новая папка\Новая папка (2)\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63838"/>
            <a:ext cx="1332932" cy="1369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дмин\Desktop\Новая папка\Новая папка (2)\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70" y="3363838"/>
            <a:ext cx="1710164" cy="1357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дмин\Desktop\Новая папка\Новая папка (2)\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94918"/>
            <a:ext cx="1565124" cy="1306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Админ\Desktop\Новая папка\Новая папка (2)\5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527" b="90535" l="7358" r="959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802" y="1222582"/>
            <a:ext cx="2360092" cy="191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4587974"/>
            <a:ext cx="576064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7/1626945842_16-kartinkin-com-p-zelenii-eko-fon-krasivo-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7"/>
            <a:ext cx="9144000" cy="51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84630" y="658901"/>
            <a:ext cx="4507650" cy="123340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Посчитай птиц на ветке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https://e7.pngegg.com/pngimages/459/685/png-clipart-bird-bird-branch-animals-tree-branch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29" b="100000" l="889" r="97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15566"/>
            <a:ext cx="3744416" cy="291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259632" y="3670757"/>
            <a:ext cx="1008112" cy="936104"/>
            <a:chOff x="1259632" y="3670757"/>
            <a:chExt cx="1008112" cy="936104"/>
          </a:xfrm>
        </p:grpSpPr>
        <p:sp>
          <p:nvSpPr>
            <p:cNvPr id="5" name="Блок-схема: процесс 4"/>
            <p:cNvSpPr/>
            <p:nvPr/>
          </p:nvSpPr>
          <p:spPr>
            <a:xfrm>
              <a:off x="1259632" y="3670757"/>
              <a:ext cx="1008112" cy="936104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691680" y="4073597"/>
              <a:ext cx="144016" cy="16113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411760" y="3635846"/>
            <a:ext cx="1103313" cy="1036637"/>
            <a:chOff x="2411760" y="3635846"/>
            <a:chExt cx="1103313" cy="1036637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3635846"/>
              <a:ext cx="1103313" cy="1036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Овал 8"/>
            <p:cNvSpPr/>
            <p:nvPr/>
          </p:nvSpPr>
          <p:spPr>
            <a:xfrm>
              <a:off x="2584630" y="3827890"/>
              <a:ext cx="115162" cy="11201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3203848" y="4371950"/>
              <a:ext cx="115162" cy="11201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635896" y="3670757"/>
            <a:ext cx="1103313" cy="1036637"/>
            <a:chOff x="3635896" y="3670757"/>
            <a:chExt cx="1103313" cy="1036637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3670757"/>
              <a:ext cx="1103313" cy="1036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0214" y="4427956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0877" y="4084314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3800202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4861810" y="3658166"/>
            <a:ext cx="1103313" cy="1036637"/>
            <a:chOff x="4861810" y="3658166"/>
            <a:chExt cx="1103313" cy="1036637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1810" y="3658166"/>
              <a:ext cx="1103313" cy="1036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3827890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4371950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4371950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6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795007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6145412" y="3658165"/>
            <a:ext cx="1103313" cy="1036637"/>
            <a:chOff x="6145412" y="3658165"/>
            <a:chExt cx="1103313" cy="1036637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5412" y="3658165"/>
              <a:ext cx="1103313" cy="1036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7" name="Picture 1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0393" y="4106633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8" name="Picture 1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6248" y="4384073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9" name="Picture 1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0858" y="4414112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90" name="Picture 1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8930" y="3789812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91" name="Picture 1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0858" y="3780554"/>
              <a:ext cx="133350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028384" y="4483962"/>
            <a:ext cx="792088" cy="60806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Звук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30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 isNarration="1"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n.net/uploads/posts/2021-07/1626945842_16-kartinkin-com-p-zelenii-eko-fon-krasivo-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7"/>
            <a:ext cx="9144000" cy="51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8021" y="1635646"/>
            <a:ext cx="4507650" cy="123340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https://avatars.mds.yandex.net/i?id=cb11a62ad61a9349a8c7c8578a7468e1-5483853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2" y="1995686"/>
            <a:ext cx="20478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" action="ppaction://hlinkshowjump?jump=endshow" highlightClick="1"/>
          </p:cNvPr>
          <p:cNvSpPr/>
          <p:nvPr/>
        </p:nvSpPr>
        <p:spPr>
          <a:xfrm>
            <a:off x="7812360" y="4227934"/>
            <a:ext cx="792088" cy="671737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87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25</Words>
  <Application>Microsoft Office PowerPoint</Application>
  <PresentationFormat>Экран (16:9)</PresentationFormat>
  <Paragraphs>8</Paragraphs>
  <Slides>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9</cp:revision>
  <dcterms:created xsi:type="dcterms:W3CDTF">2022-03-25T18:40:18Z</dcterms:created>
  <dcterms:modified xsi:type="dcterms:W3CDTF">2022-03-25T20:12:09Z</dcterms:modified>
</cp:coreProperties>
</file>