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2F0DB-4AC6-4466-B026-BA2BC1169DD6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BA864-5B0E-4DEE-8EBF-C939D4F3C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827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2F0DB-4AC6-4466-B026-BA2BC1169DD6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BA864-5B0E-4DEE-8EBF-C939D4F3C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649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2F0DB-4AC6-4466-B026-BA2BC1169DD6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BA864-5B0E-4DEE-8EBF-C939D4F3C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692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2F0DB-4AC6-4466-B026-BA2BC1169DD6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BA864-5B0E-4DEE-8EBF-C939D4F3C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94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2F0DB-4AC6-4466-B026-BA2BC1169DD6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BA864-5B0E-4DEE-8EBF-C939D4F3C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317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2F0DB-4AC6-4466-B026-BA2BC1169DD6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BA864-5B0E-4DEE-8EBF-C939D4F3C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609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2F0DB-4AC6-4466-B026-BA2BC1169DD6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BA864-5B0E-4DEE-8EBF-C939D4F3C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612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2F0DB-4AC6-4466-B026-BA2BC1169DD6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BA864-5B0E-4DEE-8EBF-C939D4F3C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754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2F0DB-4AC6-4466-B026-BA2BC1169DD6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BA864-5B0E-4DEE-8EBF-C939D4F3C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101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2F0DB-4AC6-4466-B026-BA2BC1169DD6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BA864-5B0E-4DEE-8EBF-C939D4F3C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667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2F0DB-4AC6-4466-B026-BA2BC1169DD6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BA864-5B0E-4DEE-8EBF-C939D4F3C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778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2F0DB-4AC6-4466-B026-BA2BC1169DD6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BA864-5B0E-4DEE-8EBF-C939D4F3C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715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6" y="1916832"/>
            <a:ext cx="9108588" cy="30243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116632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«СРЕДНЯЯ ОБЩЕОБРАЗОВАТЕЛЬНАЯ ШКОЛА №12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ИМ. АКАДЕМИКА В.И. КУДИНОВА»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ГОРОДА ВОТКИНСКА УДМУРТСКОЙ РЕСПУБЛИКИ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5301208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 Особенности проведения урока по физической культуре с детьми ОВЗ в рамках требований ФГОС нового поколения»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184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229100"/>
            <a:ext cx="4705350" cy="26289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129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Важное место в комплексе названных составляющих компонентов подготовки детей-инвалидов к интеграции в социальную среду занимают вопросы их социальной реабилитации.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Социально-реабилитационная деятельность — сравнительно новая область профессиональной деятельности, возникшая как одно из направлений в системе комплексной реабилитации детей с отклонениями в развитии. Основная ее задача — обеспечить подготовку таких детей к полноценной жизни в обществе. Ребенок с ограниченными возможностями здоровья нуждается в особом подходе.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48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348880"/>
            <a:ext cx="9144000" cy="43395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332656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своем выступлении я расскажу особенности проведения урока по физической культуре с детьми ОВЗ.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961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836712"/>
            <a:ext cx="4227934" cy="56372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1196752"/>
            <a:ext cx="33843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1.Для реализации основных направлений реабилитации детей созданы условия такие как, оснащен кабинет для проведения занятий по адаптивной физической культуре.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884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49288"/>
            <a:ext cx="4341018" cy="57880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8640" y="11659"/>
            <a:ext cx="452863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уроках адаптивной физкультуры дети с нарушением опорно-двигательного аппарата обучаются различным движениям и действиям с предметами. В выполнении упражнений, необходимо добиваться четкости выполнения упражнений, свободы движения, увеличении или уменьшения амплитуды движения. Также используется различные способы удержания предметов, упражнения для развития мелкой моторики кистей рук. Упражнения в равновесии у опоры и без, в движении со сменой направления.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412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20688"/>
            <a:ext cx="4227934" cy="56372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908720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Индивидуальный подход к каждому ученику.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4832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472" y="620688"/>
            <a:ext cx="4266474" cy="56886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3224" y="674859"/>
            <a:ext cx="37227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Предотвращение наступления утомления, используя для этого разнообразные средства (чередование умственной и практической деятельности, преподнесение материала небольшими дозами, использование интересного и красочного дидактического материала и средств наглядности).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274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76672"/>
            <a:ext cx="4335946" cy="57812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476672"/>
            <a:ext cx="388843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Проявление педагогического такта. Постоянное поощрение за малейшие успехи, своевременная и тактическая помощь каждому ребёнку, развитие в нём веры в собственные силы и возможности.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821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8815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149217"/>
            <a:ext cx="5400600" cy="17087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Адаптивное плавание, как часть физической культуры, содействует физическому развитию, закаливанию и укреплению здоровья. Плавание является одним из ведущих видов в адаптивной физической культуре, который рекомендуется людям, имеющим существенные отклонения в состоянии  здоровья. Особенно остро данная проблема касается школьников младших и средних классов. Именно в этот период у детей формируются основные физические качества: сила, быстрота, координация, выносливость и гибкость. В связи с данной проблемой, фактически основным дополнением к занятиям физической культурой для учеников с ограниченными возможностями, является адаптивное плавание. Оно способствует не только укреплению мышц и связок, но и дает ребенку запас времени для расчета действий во время упражнений, так как движения в воде замедлены.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0280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764704"/>
            <a:ext cx="4227934" cy="56372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764704"/>
            <a:ext cx="33843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Многие десятилетия плавание активно применяется для восстановления двигательных функций детей, страдающих ДЦП.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966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1390" y="61505"/>
            <a:ext cx="885698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Утверждены новые ФГОС начального общего и основного общего образования.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Министерством просвещения РФ утверждены новые федеральные государственные образовательные стандарты (далее – ФГОС) начального общего и основного общего образования (далее – НОО и ООО соответственно). Принимать детей на обучение в соответствии с ними можно уже с 16.07.2021, внедрение новых образовательных стандартов начинается с 01 сентября 2022 года. В тоже время, образовательные организации, при наличии письменного согласия родителей (законных представителей) обучающихся, вправе осуществлять обучение по новым ФГОС уже в этом учебном году.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3054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441" y="329276"/>
            <a:ext cx="4539039" cy="60520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764704"/>
            <a:ext cx="39604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Плавание для детей – это всегда радость, при этом приносящая неимоверную пользу. Вода – уникальная среда для проведения тренировок с детьми, которые страдают данным заболеванием.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0803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139" y="476672"/>
            <a:ext cx="4515966" cy="60212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852" y="447953"/>
            <a:ext cx="39616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Она позволяет снять нагрузку с позвоночника, значительно уменьшить напряжение в суставах и мышцах, каждое движение ребенка в воде становится для него только в радость – движения становятся более лёгкими и ритмичными.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1478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32656"/>
            <a:ext cx="4677984" cy="62373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332656"/>
            <a:ext cx="3600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воде, физические недостатки и неловкость движений скрыты от посторонних глаз, что позволяет занимающимся детям чувствовать себя более комфортно, и делает их более раскованными.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892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60648"/>
            <a:ext cx="4731990" cy="63093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287933"/>
            <a:ext cx="36004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Занятия плаванием имеют большое воспитательное (помогает ребятам стать дисциплинированными, собранными, смелыми, находчивыми решительными), и оздоровительное значение. Правильно организованные занятия плаванием разносторонне и гармонично развивают человека, способствуют формированию силы, выносливости, ловкости, быстроты и др. качеств.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8416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8018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Заключение.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Дети с ограниченными возможностями здоровья – это дети, состояние здоровья которых препятствует освоению образовательных программ вне специальных условий обучения и воспитания. Группа школьников с ОВЗ чрезвычайно неоднородна. Это определяется, прежде всего, тем, что в нее входят дети с разными нарушениями развития. Таким образом, самым главным приоритетом в работе с такими детьми является индивидуальный подход, с учетом специфики психики и здоровья каждого ребенка. При обучении детей с ОВЗ одним из самых важных условий для педагога является понимание того, что эти дети не являются ущербными по сравнению с другими. Ключевым моментом этой ситуации является то, что дети с ОВЗ не приспосабливаются к правилам и условиям общества, а включаются в жизнь на своих собственных условиях, которые общество принимает и учитывает.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557132"/>
            <a:ext cx="5164606" cy="1297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823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94" y="3524250"/>
            <a:ext cx="6858000" cy="33337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145618"/>
            <a:ext cx="80648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в заключении хочу отметить, что правильная организация педагогической работы с детьми с ограниченными возможностями здоровья на уроках физической культуры способствует развитию и совершенствованию не только их двигательной активности, но и социальной реабилитации. Что, в конечном итоге, обеспечивает интенсивную и устойчивую позитивную динамику развития личности детей.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888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9791" y="797510"/>
            <a:ext cx="547260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Изменения во ФГОС ООО коснулись обучающихся с ОВЗ и детей-инвалидов: адаптированные программы на уровне ООО разрабатываются на основе нового ФГОС ООО. Для этого в него включены варианты набора предметов в учебном плане: например, для обучающихся с ОВЗ вместо физкультуры введена обязательная адаптивная физкультура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40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3880"/>
            <a:ext cx="9144000" cy="57302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9632" y="836712"/>
            <a:ext cx="70567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Адаптивная физическая культура (АФК).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Адаптивная — это название подчеркивает предназначение средств физической культуры для лиц с отклонениями в состоянии здоровья. Это предполагает, что физическая культура во всех её проявлениях должна стимулировать позитивные морфофункциональные сдвиги в организме, формируя тем самым необходимые двигательные координации, физические качества и способности, направленные на жизнеобеспечение, развитие и совершенствование организма.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813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7730"/>
            <a:ext cx="9144000" cy="50825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23728" y="897675"/>
            <a:ext cx="57606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Здоровье человека — тема достаточно актуальная для всех времен и народов, а в XXI веке она становится первостепенной. Состояние здоровья российских школьников вызывает серьезную тревогу специалистов. Наглядным показателем неблагополучия является то, что здоровье школьников ухудшается по сравнению с их сверстниками двадцать или тридцать лет назад.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543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453008"/>
            <a:ext cx="9108504" cy="60723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2128" y="777240"/>
            <a:ext cx="403244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Объектом данной работы является: педагогическая работа с детьми с ограниченными возможностями на уроках физкультуры.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738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905"/>
            <a:ext cx="9144000" cy="60921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548680"/>
            <a:ext cx="35283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Тема – особенности организации педагогической работы с детьми с ограниченными возможностями на уроках физкультуры.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859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84" y="548680"/>
            <a:ext cx="9044284" cy="56886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64088" y="548680"/>
            <a:ext cx="36728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Целью является, изучение особенностей педагогической работы с детьми с ограниченными возможностями на уроке физкультуры.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117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761656"/>
            <a:ext cx="6192688" cy="3096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6458"/>
            <a:ext cx="87849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Чтобы преодолеть негативные тенденции в подготовке названной категории детей к интеграции в общество, требуется разработка новых теоретических подходов к их обучению, воспитанию и организации всей жизнедеятельности, вытекающих из глубокого анализа современных проблем специального образования в нашей стране. Причем, эта задача должна решаться с учетом всего комплекса медицинских, педагогических, экономических, социальных, социально-психологических и других проблем, касающихся социальной защиты детей-инвалидов, их обучения, воспитания, реабилитации и адаптации в социальную среду, а также изменившихся социально-экономических условий жизни общества.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1716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1125</Words>
  <Application>Microsoft Office PowerPoint</Application>
  <PresentationFormat>Экран (4:3)</PresentationFormat>
  <Paragraphs>32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12</cp:revision>
  <dcterms:created xsi:type="dcterms:W3CDTF">2021-12-16T20:29:42Z</dcterms:created>
  <dcterms:modified xsi:type="dcterms:W3CDTF">2021-12-16T22:31:45Z</dcterms:modified>
</cp:coreProperties>
</file>