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ртинки египта в хорошем качестве">
            <a:extLst>
              <a:ext uri="{FF2B5EF4-FFF2-40B4-BE49-F238E27FC236}">
                <a16:creationId xmlns:a16="http://schemas.microsoft.com/office/drawing/2014/main" id="{3A3E60D4-218D-4EE6-A0DF-A8A88F835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484735" cy="165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картинки египта в хорошем качестве">
            <a:extLst>
              <a:ext uri="{FF2B5EF4-FFF2-40B4-BE49-F238E27FC236}">
                <a16:creationId xmlns:a16="http://schemas.microsoft.com/office/drawing/2014/main" id="{D6A70F43-8A73-45C4-AB1A-6F1B515BA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375" y="332655"/>
            <a:ext cx="226210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египта в хорошем качестве">
            <a:extLst>
              <a:ext uri="{FF2B5EF4-FFF2-40B4-BE49-F238E27FC236}">
                <a16:creationId xmlns:a16="http://schemas.microsoft.com/office/drawing/2014/main" id="{585609A9-E4B9-46C5-B5EB-4681EA1F9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60" y="4873331"/>
            <a:ext cx="2289321" cy="151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картинки египта в хорошем качестве">
            <a:extLst>
              <a:ext uri="{FF2B5EF4-FFF2-40B4-BE49-F238E27FC236}">
                <a16:creationId xmlns:a16="http://schemas.microsoft.com/office/drawing/2014/main" id="{B88D9EBB-C2A7-4F4F-9CF8-4D94B58AF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159" y="4869161"/>
            <a:ext cx="2289322" cy="152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E17713-A694-4DB4-A58B-82DA69FC00AC}"/>
              </a:ext>
            </a:extLst>
          </p:cNvPr>
          <p:cNvSpPr txBox="1"/>
          <p:nvPr/>
        </p:nvSpPr>
        <p:spPr>
          <a:xfrm>
            <a:off x="971600" y="2420888"/>
            <a:ext cx="676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</a:rPr>
              <a:t>Окружающий мир 3 класс</a:t>
            </a:r>
          </a:p>
          <a:p>
            <a:pPr algn="ctr"/>
            <a:r>
              <a:rPr lang="ru-RU" sz="4400" dirty="0">
                <a:solidFill>
                  <a:schemeClr val="bg2">
                    <a:lumMod val="75000"/>
                  </a:schemeClr>
                </a:solidFill>
              </a:rPr>
              <a:t>Путешествие в Египет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49E4D1-97B2-4731-BD60-58471CF1C2FA}"/>
              </a:ext>
            </a:extLst>
          </p:cNvPr>
          <p:cNvSpPr txBox="1"/>
          <p:nvPr/>
        </p:nvSpPr>
        <p:spPr>
          <a:xfrm>
            <a:off x="2910817" y="5196668"/>
            <a:ext cx="327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ГБОУ школа №57 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Приморского района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Санкт-Петербурга</a:t>
            </a:r>
          </a:p>
          <a:p>
            <a:pPr algn="ctr"/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Биркина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Татьяна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Адольфовна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34" name="Picture 10" descr="Пальмы во дворе мечети в Египте">
            <a:extLst>
              <a:ext uri="{FF2B5EF4-FFF2-40B4-BE49-F238E27FC236}">
                <a16:creationId xmlns:a16="http://schemas.microsoft.com/office/drawing/2014/main" id="{27560934-A8F2-4AA1-989A-85C13B296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237" y="332655"/>
            <a:ext cx="27241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9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0-tub-ru.yandex.net/i?id=7e53afd16fefc7259b14d9373d1e3c97&amp;n=33&amp;h=215&amp;w=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97632"/>
            <a:ext cx="6624736" cy="37285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494" y="4263409"/>
            <a:ext cx="866101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Основная достопримечательность Египетской пустыни – это пирамиды. Пирамиды строились как гробницы для фараонов – правителей Египта. </a:t>
            </a:r>
          </a:p>
          <a:p>
            <a:pPr algn="ctr"/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Известно имя архитектора – </a:t>
            </a:r>
            <a:r>
              <a:rPr lang="ru-RU" sz="2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Имхотеп</a:t>
            </a:r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, который разработал способ укладки пирамид из тёсаного камня.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К 2008 году в Египте обнаружили 118 пирамид.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70397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0-tub-ru.yandex.net/i?id=8da2a9611058d90ff20a25363a05568a&amp;n=33&amp;h=215&amp;w=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2"/>
            <a:ext cx="6048672" cy="34043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585290"/>
            <a:ext cx="86610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Пирамида фараона Хеопса – самая большая, более 140 метров высотой, её грани точно ориентированы по сторонам света. На постройку пирамиды ушло 2 миллиона 300 тысяч каменных блоков, весом примерно 2500 кг каждый.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146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0-tub-ru.yandex.net/i?id=28494482c5939fa22647533428e9ba8a&amp;n=33&amp;h=215&amp;w=2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4663"/>
            <a:ext cx="5040560" cy="37760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585290"/>
            <a:ext cx="86610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В одном из подземных сооружений пирамиды Хеопса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 учёные – археологи нашли самый древний на Земле корабль. Деревянная ладья построена из кедра без единого гвоздя. Её назвали Солнечной Ладьёй.</a:t>
            </a:r>
          </a:p>
        </p:txBody>
      </p:sp>
    </p:spTree>
    <p:extLst>
      <p:ext uri="{BB962C8B-B14F-4D97-AF65-F5344CB8AC3E}">
        <p14:creationId xmlns:p14="http://schemas.microsoft.com/office/powerpoint/2010/main" val="885059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0-tub-ru.yandex.net/i?id=afc62976e4c811038a29bbefcad60517&amp;n=33&amp;h=215&amp;w=3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3958307" cy="26429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m0-tub-ru.yandex.net/i?id=8c7aea46d76ac3fcbc0542c99ce4430c&amp;n=33&amp;h=215&amp;w=2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3816424" cy="28589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656" y="4293096"/>
            <a:ext cx="86610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Здесь же, у пирамид, находится древнейшая скульптура Большой Сфинкс – лежащий на песке лев с лицом фараона. Взор его обращён к Нилу и восходящему солнцу. Так воздавали честь двум стихиям – воде и огню.</a:t>
            </a:r>
          </a:p>
        </p:txBody>
      </p:sp>
    </p:spTree>
    <p:extLst>
      <p:ext uri="{BB962C8B-B14F-4D97-AF65-F5344CB8AC3E}">
        <p14:creationId xmlns:p14="http://schemas.microsoft.com/office/powerpoint/2010/main" val="298936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eb1d5d0f893195c3a4b654f45eaa9b06&amp;n=33&amp;h=215&amp;w=4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25" y="476672"/>
            <a:ext cx="7776864" cy="403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451" y="5157192"/>
            <a:ext cx="86610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Арабская Республика Египет – страна с великой древней историей и</a:t>
            </a:r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 культурой. Она расположена на </a:t>
            </a:r>
            <a:r>
              <a:rPr lang="ru-RU" sz="2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северо</a:t>
            </a:r>
            <a:r>
              <a: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–востоке Африки и на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юго-западе Азии.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61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ursovety.ru/images/egipet-na-karte-afr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4" y="188640"/>
            <a:ext cx="8696325" cy="5886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708" y="5988189"/>
            <a:ext cx="86610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Средиземное море омывает её на севере,  а Красное море на востоке.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27396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7134e2c4848980ff2647fc2fb23c7cc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381398" cy="46055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5004" y="5733256"/>
            <a:ext cx="866101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Большая часть страны – это безводные пустыни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5261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e26fe5937eba7e9aba42b7d68b03b617&amp;n=33&amp;h=215&amp;w=2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45" y="188640"/>
            <a:ext cx="5112568" cy="5065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524" y="5470114"/>
            <a:ext cx="86610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Поэтому так почитают в Египте Нил – одну из великих рек мира, источник жизни для египтян. На её берегах живёт почти всё население страны.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282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lub.samaraintour.ru/files/image/amazon_river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32856"/>
            <a:ext cx="5810532" cy="43578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 descr="https://im0-tub-ru.yandex.net/i?id=46a6bbc96a319aac5a38af255d1ab2e4&amp;n=33&amp;h=215&amp;w=3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981861" cy="3295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616E34-5129-4D92-81DD-8D2D36F3767A}"/>
              </a:ext>
            </a:extLst>
          </p:cNvPr>
          <p:cNvSpPr txBox="1"/>
          <p:nvPr/>
        </p:nvSpPr>
        <p:spPr>
          <a:xfrm>
            <a:off x="5161373" y="404664"/>
            <a:ext cx="3659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Притоки Нила, стекающие с Абиссинского нагорья, приносят большое количество ила, оседающего во время разлива.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22A4F5-38A0-41DD-9E66-315A6EC3A3A6}"/>
              </a:ext>
            </a:extLst>
          </p:cNvPr>
          <p:cNvSpPr txBox="1"/>
          <p:nvPr/>
        </p:nvSpPr>
        <p:spPr>
          <a:xfrm>
            <a:off x="160282" y="4581128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Это регулярное удобрение играет огромную роль в земледелии Египта.</a:t>
            </a:r>
          </a:p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Длина реки: 6852 км</a:t>
            </a:r>
          </a:p>
        </p:txBody>
      </p:sp>
    </p:spTree>
    <p:extLst>
      <p:ext uri="{BB962C8B-B14F-4D97-AF65-F5344CB8AC3E}">
        <p14:creationId xmlns:p14="http://schemas.microsoft.com/office/powerpoint/2010/main" val="1613702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atorus.ru/public/ator/data/C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39" y="188640"/>
            <a:ext cx="5165849" cy="3874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 descr="https://im0-tub-ru.yandex.net/i?id=6a6ea5373aab5f5392b6d36e848810c2&amp;n=33&amp;h=215&amp;w=3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86353"/>
            <a:ext cx="5112568" cy="3195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8238" y="4293096"/>
            <a:ext cx="866101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Столица Египта –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          город Каир.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Это огромный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многолюдный город, где живут представители разных народов: арабы, нубийцы, греки, армяне и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копты – самый древний народ страны.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5411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0-tub-ru.yandex.net/i?id=efa0be74fc4da86d932eb0909e2a7d64&amp;n=33&amp;h=215&amp;w=2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64704"/>
            <a:ext cx="5047363" cy="420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030" y="908720"/>
            <a:ext cx="8661011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На берегу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Средиземного моря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находится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город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Александрия,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основанный более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 2300 лет назад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великим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военачальником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древних времён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Александром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Македонским.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Здесь была создана крупнейшая библиотека древности.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0099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0-tub-ru.yandex.net/i?id=2e22423cf43992740dfe5f85143ecf8b&amp;n=33&amp;h=185&amp;w=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5184576" cy="31971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0-tub-ru.yandex.net/i?id=3d1c26aff9637bc1fcb3c0ce1d8b40cf&amp;n=33&amp;h=215&amp;w=3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86399"/>
            <a:ext cx="5069361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030" y="3861048"/>
            <a:ext cx="866101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Подробнее об истории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и судьбе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Александрийской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библиотеки вы можете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Прочитать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на стр. 105 в учебнике.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33681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133</TotalTime>
  <Words>320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Book Antiqua</vt:lpstr>
      <vt:lpstr>Times New Roman</vt:lpstr>
      <vt:lpstr>Wingdings</vt:lpstr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pavel melnik</cp:lastModifiedBy>
  <cp:revision>10</cp:revision>
  <dcterms:created xsi:type="dcterms:W3CDTF">2017-04-26T13:43:04Z</dcterms:created>
  <dcterms:modified xsi:type="dcterms:W3CDTF">2022-05-16T16:32:16Z</dcterms:modified>
</cp:coreProperties>
</file>