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55B92-EE70-41D4-B9F1-B54C6403C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A195696-A36C-43EC-B040-8741A32E9A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133670-37C8-4A48-A442-DE0CC79D6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8380FC-84A3-4AE3-A759-5DFEB1784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E59F1E-989C-4D4C-BA69-A45DCACC0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744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460DD5-7C51-4D30-9F3D-9AC91C0EB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9005B3-D531-45D5-861E-EA677689B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82F48B-AC77-48D5-B24E-A32FE6F72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7C0400-3FB6-4AC8-924A-613E0658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428745-7724-44EA-B04A-917F36F58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010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C39906B-FC5E-47E8-88DE-D930DDE69A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36E8BD-1A99-4895-B615-E5ED42EBF7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90A5C0-7E11-4F5E-97D1-6B5230EA7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83D2F0-7DF9-4038-8C2F-FADE055FF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EE5CA8-88A7-4A73-818A-FD6C05647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763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60AA5-D147-422C-8E58-082BD1138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DE46DF-6DA8-46A1-B2CB-D63AE0A7B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A87B0B-2F88-4605-AB53-E89608C3A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F83B78-79F2-4737-B769-65F3AE2BB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5DE358-3637-4CBA-9910-4970B3F2D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06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F3355-6018-4000-B3F6-99A0931E0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5230B7-6B1B-42B2-AF5B-4AA5FAF07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C3ABE3-078C-4F20-9F92-3F4FA3A0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7B356C-5605-4E9D-BC33-1F3AE0E2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ED6591-0121-4114-8D16-9A8581282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2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0F8758-6AFA-4178-BB0D-CD511569D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02F2D3-218C-48EB-82FD-8C80408FB4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654686-9969-4F06-AC6B-E8576A4C0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A6ED99-12DF-480D-BB69-2855156C6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C0DFBE-7B69-43CD-ABD0-C7BA66283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02C78-3DE2-4456-988A-156220E9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5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172DF9-0F1C-4AED-A21B-4C31EC569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376390-68CC-4A89-9B94-A54AEDA65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35833D-5A7C-426D-88FF-5F31B4950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66390D0-DFCD-4EF9-8E79-F9A4858E52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BDBCF0-FDF3-4DEF-84C9-76CE12FBC0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D9811A4-6CE7-40B3-BDA7-F1916D89C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1EE1D38-1706-4F01-8DF5-D3A4665F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832AE7-4D3D-45DC-975E-06067AE5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58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37BAD-AA43-4968-95C8-EC0821E0C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C295A8-5140-411E-8A33-8AE0282CF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6792FB-1CD3-48F9-8101-563319F52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2FA7A4D-13CF-4346-B448-0E0E69667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859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21FE6B-5DAB-47B4-98DF-A23B19F1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CCC4BF0-DA80-4B83-B6B4-E563411D6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26FDEB-69B8-4760-A926-E6EA114C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617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E28F3-262B-4F5E-AB09-6DAA42DD8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ABAF4D-9B0B-4D4E-BF51-430BBB254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095CBA-F63E-4C70-ACC8-905526CE5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A7519C-B0DD-4D0E-8217-2D04AC566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AD57FB-D473-4040-A0DD-4C51004A0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C60460-3280-4BE5-91B4-B4E0D0F1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822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15098F-94F3-4DFE-93F6-41B9A87C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04B6756-E4D9-49D6-8DAB-3B56251E2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6AEAC9-DF6C-4678-9F49-6EEC1C215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DA5CF8-0341-40E0-A51E-591324718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EB0239-AE33-4EB8-AB75-CFDF2E91F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8D456E-8CC0-4295-9CEF-75AF8EC6F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045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958832-BDCC-4C98-8413-CFEC78E32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03B959-44C3-414A-B20E-7533F4573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DCA26F-662F-44FD-89F3-FD87F32C34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35109-93E2-4A3D-8FCB-C324D6CBFED1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466437-9C01-4657-BA2E-5F96D4FAA3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DA7B64-F2C9-4EB0-9246-0AA172817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58A5A-C921-4BBD-8947-0CBB95B35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1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12B77F-F42C-42B9-8AA8-C5A61E3C7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574" y="552174"/>
            <a:ext cx="8825948" cy="304986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заданий на математическую грамотность и способы их решения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05A31F-0C83-4B39-B3B9-AFBA386E9B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5948" y="4542942"/>
            <a:ext cx="9144000" cy="165576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Серовикова Ирина Владимировна, учитель математики и информатики, КГУ «СШ№3 с ДМЦ»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4D32FD-FF05-4A42-B39B-576F25340A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1" t="18116" r="37573" b="28551"/>
          <a:stretch/>
        </p:blipFill>
        <p:spPr>
          <a:xfrm rot="5400000">
            <a:off x="9223513" y="526774"/>
            <a:ext cx="2888974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46046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2A20B6-8A3A-4FA5-995C-14B6A523D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FFFA54-34EB-4769-BA76-CA26941D4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B5FDF6-D938-437C-B691-408E9B7ED4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8" t="48068" r="54427" b="18309"/>
          <a:stretch/>
        </p:blipFill>
        <p:spPr>
          <a:xfrm rot="16200000">
            <a:off x="2698648" y="-2690654"/>
            <a:ext cx="6794705" cy="1219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33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97DE94-FD5F-4657-A091-5EEFCB1A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7219E4-7C20-4FF5-96CC-B734D00DA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06A29B-B75B-4B39-BC22-FA39CFAE93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00" t="24641" r="53043" b="26945"/>
          <a:stretch/>
        </p:blipFill>
        <p:spPr>
          <a:xfrm>
            <a:off x="0" y="74861"/>
            <a:ext cx="12192000" cy="67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1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E5B3E-1204-4BCE-904E-4190485A9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F3E1FA-45A3-4D52-986E-254AB7061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E57F88-4E35-4CC5-A463-2F582E87E1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860" t="49420" r="42872" b="14445"/>
          <a:stretch/>
        </p:blipFill>
        <p:spPr>
          <a:xfrm rot="16200000">
            <a:off x="2838213" y="-2621685"/>
            <a:ext cx="6612835" cy="1209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43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57314-F085-4047-AE4C-C8DC9C655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237556-FF5F-40F4-B107-9C5C64750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E42AB7-5463-4BB9-A158-8380823A12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4" t="49614" r="64724" b="24686"/>
          <a:stretch/>
        </p:blipFill>
        <p:spPr>
          <a:xfrm rot="16200000">
            <a:off x="2424720" y="-2116547"/>
            <a:ext cx="5563351" cy="1007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14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BA447-04BF-4A33-9183-380920463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307BF6-1079-40F7-B340-69D4A46C4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559CE0-F19E-4D0E-A99A-8FE4F34FE6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26" t="26609" r="36522" b="24432"/>
          <a:stretch/>
        </p:blipFill>
        <p:spPr>
          <a:xfrm>
            <a:off x="-1" y="0"/>
            <a:ext cx="1219200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18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CE7D6E-2446-42D9-9C0E-38B6A1AB6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1F0C6D-B827-416F-ACAF-2223A2813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21A28F-3840-49F0-8CBF-B3F0F1526E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65" t="24641" r="36305" b="19212"/>
          <a:stretch/>
        </p:blipFill>
        <p:spPr>
          <a:xfrm>
            <a:off x="122520" y="92765"/>
            <a:ext cx="11936958" cy="674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68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30059-B19C-491A-9CC9-31AD50756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8A4B89-7413-4DC2-881C-FA04D0AFF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6A0D8D-07B7-4C30-B22A-A5D4680D33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674" t="26609" r="11631" b="21919"/>
          <a:stretch/>
        </p:blipFill>
        <p:spPr>
          <a:xfrm>
            <a:off x="159026" y="141170"/>
            <a:ext cx="11937321" cy="671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55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6334F-5A3C-4A42-AF2A-ACED6756E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48522D-41D2-4EA0-B5B6-091F6FC60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EEA782-8927-4197-8F69-06E71C3464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131" t="24641" r="10326" b="8192"/>
          <a:stretch/>
        </p:blipFill>
        <p:spPr>
          <a:xfrm>
            <a:off x="0" y="-27046"/>
            <a:ext cx="12192000" cy="68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26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0C4EB-680E-47AF-937E-55F29EFCC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FC1766-1C03-419F-9420-E3AA8D39D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98F499-EA84-4DA0-B328-6E425E688F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50" t="42315" r="52283" b="21145"/>
          <a:stretch/>
        </p:blipFill>
        <p:spPr>
          <a:xfrm>
            <a:off x="98761" y="88610"/>
            <a:ext cx="11987222" cy="676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2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63075-2CA4-4A98-8B3C-CEFB4D577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D1EBAB-06C1-424D-BC56-6BF63941E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989A2A-8745-4B66-A34B-74EC44AD96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82" t="7294" r="38901" b="59275"/>
          <a:stretch/>
        </p:blipFill>
        <p:spPr>
          <a:xfrm rot="16200000">
            <a:off x="2665513" y="-2535965"/>
            <a:ext cx="6738733" cy="1204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5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94E76-1030-43C1-980F-7BABD85B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B94022-4C4E-417E-A090-B2C9F1A68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9A7038-8F5B-4605-BBCF-2648BCBE3D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978" t="24640" r="13587" b="56022"/>
          <a:stretch/>
        </p:blipFill>
        <p:spPr>
          <a:xfrm>
            <a:off x="19878" y="-84619"/>
            <a:ext cx="12172122" cy="694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06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3234E-02ED-4B42-8A05-869B64C12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0670C0-0CC9-44B6-8776-36D0C7DDB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872BF7-8CDF-4BA4-B6A7-722B83FF3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5" y="204153"/>
            <a:ext cx="11987450" cy="654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51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71990-6265-41C8-B8A6-63791D072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0FB134-D129-4D85-A98F-739984DA0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4CF998-5885-41D7-855C-DD6FC09CE2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739" t="39802" r="13478" b="42992"/>
          <a:stretch/>
        </p:blipFill>
        <p:spPr>
          <a:xfrm>
            <a:off x="-18170" y="119270"/>
            <a:ext cx="12210170" cy="67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33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461EC-E2AB-454F-832F-434E539A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160956-2631-4551-A341-7FF827EBD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0061B1-BE00-4412-9F10-62456E7B14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326" t="57202" r="13369" b="25978"/>
          <a:stretch/>
        </p:blipFill>
        <p:spPr>
          <a:xfrm>
            <a:off x="121098" y="106017"/>
            <a:ext cx="11964885" cy="658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601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26</Words>
  <Application>Microsoft Office PowerPoint</Application>
  <PresentationFormat>Широкоэкранный</PresentationFormat>
  <Paragraphs>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Составление заданий на математическую грамотность и способы их решения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заданий на математическую грамотность и способы их решения</dc:title>
  <dc:creator>Админ</dc:creator>
  <cp:lastModifiedBy>Админ</cp:lastModifiedBy>
  <cp:revision>5</cp:revision>
  <dcterms:created xsi:type="dcterms:W3CDTF">2021-08-26T03:03:39Z</dcterms:created>
  <dcterms:modified xsi:type="dcterms:W3CDTF">2021-08-26T05:41:34Z</dcterms:modified>
</cp:coreProperties>
</file>