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72" r:id="rId9"/>
    <p:sldId id="273" r:id="rId10"/>
    <p:sldId id="274" r:id="rId11"/>
    <p:sldId id="275" r:id="rId12"/>
    <p:sldId id="263" r:id="rId13"/>
    <p:sldId id="276" r:id="rId14"/>
    <p:sldId id="264" r:id="rId15"/>
    <p:sldId id="265" r:id="rId16"/>
    <p:sldId id="266" r:id="rId17"/>
    <p:sldId id="268" r:id="rId18"/>
    <p:sldId id="267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A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1853" y="3952895"/>
            <a:ext cx="4717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Э</a:t>
            </a:r>
            <a:r>
              <a:rPr lang="ba-RU" sz="5400" b="1" cap="none" spc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ba-RU" sz="5400" b="1" cap="none" spc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Н</a:t>
            </a:r>
            <a:r>
              <a:rPr lang="ba-RU" sz="5400" b="1" cap="none" spc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О</a:t>
            </a:r>
            <a:r>
              <a:rPr lang="ba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-</a:t>
            </a:r>
            <a:r>
              <a:rPr lang="ba-RU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К</a:t>
            </a:r>
            <a:r>
              <a:rPr lang="ba-RU" sz="5400" b="1" cap="none" spc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ba-RU" sz="5400" b="1" cap="none" spc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ba-RU" sz="5400" b="1" cap="none" spc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З</a:t>
            </a:r>
            <a:endParaRPr lang="ru-RU" sz="54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0" y="0"/>
            <a:ext cx="2856368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35868" y="0"/>
            <a:ext cx="76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46573" y="2354650"/>
            <a:ext cx="39485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ba-RU" sz="4800" b="1" cap="none" spc="0" dirty="0" smtClean="0">
                <a:ln/>
                <a:solidFill>
                  <a:srgbClr val="20A02C"/>
                </a:solidFill>
                <a:effectLst/>
                <a:latin typeface="Bahnschrift SemiCondensed" panose="020B0502040204020203" pitchFamily="34" charset="0"/>
              </a:rPr>
              <a:t>Интерактивная</a:t>
            </a:r>
          </a:p>
          <a:p>
            <a:pPr algn="ctr"/>
            <a:r>
              <a:rPr lang="ba-RU" sz="4800" b="1" dirty="0" smtClean="0">
                <a:ln/>
                <a:solidFill>
                  <a:srgbClr val="20A02C"/>
                </a:solidFill>
                <a:latin typeface="Bahnschrift SemiCondensed" panose="020B0502040204020203" pitchFamily="34" charset="0"/>
              </a:rPr>
              <a:t>игра</a:t>
            </a:r>
            <a:endParaRPr lang="ru-RU" sz="4800" b="1" cap="none" spc="0" dirty="0">
              <a:ln/>
              <a:solidFill>
                <a:srgbClr val="20A02C"/>
              </a:solidFill>
              <a:effectLst/>
              <a:latin typeface="Bahnschrif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75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0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29419" y="1586871"/>
            <a:ext cx="726157" cy="454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3180" y="2996952"/>
            <a:ext cx="309411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Аҡ </a:t>
            </a:r>
            <a:r>
              <a:rPr lang="ba-RU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һүҙенең </a:t>
            </a:r>
          </a:p>
          <a:p>
            <a:pPr algn="ctr"/>
            <a:r>
              <a:rPr lang="ba-RU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</a:t>
            </a:r>
            <a:endParaRPr lang="ru-RU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20688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6266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1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33" y="0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-5699" y="1628800"/>
            <a:ext cx="762000" cy="447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8597" y="2996952"/>
            <a:ext cx="38940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Үҙең тураһыңда </a:t>
            </a:r>
          </a:p>
          <a:p>
            <a:pPr algn="ctr"/>
            <a:r>
              <a:rPr lang="ba-RU" sz="4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ике һөйләм әйт</a:t>
            </a:r>
            <a:endParaRPr lang="ru-RU" sz="4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99" y="60960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6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2"/>
            <a:ext cx="762000" cy="640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74837" y="530120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4705" y="1916832"/>
            <a:ext cx="2952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ba-RU" sz="5400" b="1" cap="none" spc="0" dirty="0" smtClean="0">
                <a:ln/>
                <a:solidFill>
                  <a:srgbClr val="00B050"/>
                </a:solidFill>
                <a:effectLst/>
              </a:rPr>
              <a:t>2-се тур</a:t>
            </a:r>
            <a:endParaRPr lang="ru-RU" sz="5400" b="1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3135" y="2996952"/>
            <a:ext cx="6174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54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Башҡортостандың баш ҡалаһы?</a:t>
            </a:r>
            <a:endParaRPr lang="ru-RU" sz="54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91" y="0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9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717" y="118905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74837" y="530120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3133" y="2458036"/>
            <a:ext cx="735192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 </a:t>
            </a:r>
          </a:p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Республикаһы</a:t>
            </a:r>
          </a:p>
          <a:p>
            <a:pPr algn="ctr"/>
            <a:r>
              <a:rPr lang="ba-RU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етәксеһенең исеме</a:t>
            </a:r>
            <a:endParaRPr lang="ru-RU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21" y="178386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0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90414" y="301546"/>
            <a:ext cx="762000" cy="568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74837" y="542123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553" y="2852936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54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Башҡортостанда нисә ҡала һәм район бар?</a:t>
            </a:r>
            <a:endParaRPr lang="ru-RU" sz="54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37" y="143347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16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74837" y="5301208"/>
            <a:ext cx="8269163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492896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54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Башҡортостандың иң ҙур районы?</a:t>
            </a:r>
            <a:endParaRPr lang="ru-RU" sz="54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43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332656"/>
            <a:ext cx="76200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49619" y="542123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5112568" cy="268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259" y="1988840"/>
            <a:ext cx="85492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Башҡортостандағы иң </a:t>
            </a:r>
            <a:r>
              <a:rPr lang="ba-RU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ҙур тау?</a:t>
            </a:r>
            <a:endParaRPr lang="ru-RU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07" y="102518"/>
            <a:ext cx="1480376" cy="188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551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0" y="260648"/>
            <a:ext cx="76200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74837" y="530120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3078" y="2780928"/>
            <a:ext cx="74222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Башҡортостандың</a:t>
            </a:r>
          </a:p>
          <a:p>
            <a:pPr algn="ctr"/>
            <a:r>
              <a:rPr lang="ba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ba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 мөғжизәһен әйтегеҙ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1619891" cy="20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195"/>
            <a:ext cx="2640344" cy="1466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68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45889" y="540595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6116" y="1700808"/>
            <a:ext cx="72106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Шүлгәнташ мәмерйәһе</a:t>
            </a:r>
          </a:p>
          <a:p>
            <a:pPr algn="ctr"/>
            <a:r>
              <a:rPr lang="ba-RU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ниндәй районда урынлашҡан?</a:t>
            </a:r>
            <a:endParaRPr lang="ru-RU" sz="4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62097"/>
            <a:ext cx="5477154" cy="258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0"/>
            <a:ext cx="1620262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18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0902"/>
            <a:ext cx="2856368" cy="1494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61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900361" y="5344616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4668"/>
            <a:ext cx="2952328" cy="385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2420888"/>
            <a:ext cx="399442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Салауат Юлаев </a:t>
            </a:r>
          </a:p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һәйкәленең</a:t>
            </a:r>
          </a:p>
          <a:p>
            <a:pPr algn="ctr"/>
            <a:r>
              <a:rPr lang="ba-RU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авторы?</a:t>
            </a:r>
            <a:endParaRPr lang="ru-RU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03" y="43086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13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0" y="1586871"/>
            <a:ext cx="762000" cy="521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988840"/>
            <a:ext cx="2669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ba-RU" sz="5400" b="1" dirty="0" smtClean="0">
                <a:ln/>
                <a:solidFill>
                  <a:srgbClr val="00B050"/>
                </a:solidFill>
              </a:rPr>
              <a:t>1- се тур</a:t>
            </a:r>
            <a:endParaRPr lang="ru-RU" sz="5400" b="1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5714" y="2912170"/>
            <a:ext cx="434125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 алфави-</a:t>
            </a:r>
          </a:p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тын</a:t>
            </a:r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 </a:t>
            </a:r>
            <a:r>
              <a:rPr lang="ru-RU" sz="4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нисә</a:t>
            </a:r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хәреф</a:t>
            </a:r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бар?</a:t>
            </a:r>
            <a:endParaRPr lang="ba-RU" sz="4000" b="1" dirty="0" smtClean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46931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18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61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49619" y="5301208"/>
            <a:ext cx="8162925" cy="14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24" y="0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2279649"/>
            <a:ext cx="72455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44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Башҡортостандың ниндәй ҡалаһы башҡорт халҡының милли батырының исемен йөрөтә?</a:t>
            </a:r>
            <a:endParaRPr lang="ba-RU" sz="44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260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194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07504" y="191413"/>
            <a:ext cx="762000" cy="5757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 bwMode="auto">
          <a:xfrm>
            <a:off x="897682" y="5445224"/>
            <a:ext cx="8246318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90" y="0"/>
            <a:ext cx="17922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87691" y="2636912"/>
            <a:ext cx="5886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44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Башҡортостандың ниндәй ҡалаһы йылға исемен йөрөтә?</a:t>
            </a:r>
            <a:endParaRPr lang="ba-RU" sz="44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98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2564904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4000" b="1" dirty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Башҡорт </a:t>
            </a:r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теленең</a:t>
            </a:r>
          </a:p>
          <a:p>
            <a:pPr lvl="0" algn="ctr"/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үҙенсәлекле </a:t>
            </a:r>
          </a:p>
          <a:p>
            <a:pPr lvl="0" algn="ctr"/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өндәрен әйтегеҙ</a:t>
            </a:r>
            <a:endParaRPr lang="ru-RU" sz="4000" b="1" dirty="0">
              <a:ln w="11430"/>
              <a:solidFill>
                <a:srgbClr val="20A02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" y="90810"/>
            <a:ext cx="28527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" y="1675135"/>
            <a:ext cx="762000" cy="506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305" y="620688"/>
            <a:ext cx="3624758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59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" y="0"/>
            <a:ext cx="2931841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5011" y="1556792"/>
            <a:ext cx="762000" cy="530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4544" y="2636912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«Ә» хәрефенә </a:t>
            </a:r>
          </a:p>
          <a:p>
            <a:pPr lvl="0"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башланған биш</a:t>
            </a:r>
          </a:p>
          <a:p>
            <a:pPr lvl="0"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һүҙ әйтегеҙ</a:t>
            </a:r>
            <a:endParaRPr lang="ru-RU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4" y="620688"/>
            <a:ext cx="3773092" cy="539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81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856368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51926" y="1412776"/>
            <a:ext cx="762000" cy="544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40568" y="2492896"/>
            <a:ext cx="70956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a-RU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«Минең әсәйем</a:t>
            </a:r>
          </a:p>
          <a:p>
            <a:pPr lvl="0" algn="ctr"/>
            <a:r>
              <a:rPr lang="ba-RU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матур</a:t>
            </a:r>
            <a:r>
              <a:rPr lang="ba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ba-RU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һөйләменең тәржемәһе</a:t>
            </a:r>
            <a:endParaRPr lang="ru-RU" sz="4000" b="1" dirty="0">
              <a:ln w="11430"/>
              <a:solidFill>
                <a:srgbClr val="20A02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3621087" cy="518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91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4" y="6127"/>
            <a:ext cx="2568336" cy="1426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0" y="1340768"/>
            <a:ext cx="7620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852936"/>
            <a:ext cx="46533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Зат алмаштарын</a:t>
            </a:r>
          </a:p>
          <a:p>
            <a:pPr algn="ctr"/>
            <a:r>
              <a:rPr lang="ba-RU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әйт</a:t>
            </a:r>
            <a:endParaRPr lang="ru-RU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13" y="719553"/>
            <a:ext cx="3513584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5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589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0" y="1412775"/>
            <a:ext cx="762000" cy="468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276871"/>
            <a:ext cx="532228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Класта, дүртенсе, </a:t>
            </a:r>
            <a:endParaRPr lang="ba-RU" sz="4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ba-RU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уҡыйым,мин.</a:t>
            </a:r>
            <a:endParaRPr lang="ru-RU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ba-RU" sz="4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ирелгән һүҙҙәрҙе </a:t>
            </a:r>
          </a:p>
          <a:p>
            <a:pPr algn="ctr"/>
            <a:r>
              <a:rPr lang="ba-RU" sz="4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ҡулланып һөйләм төҙө.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2656"/>
            <a:ext cx="3553196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91000" y="1905000"/>
            <a:ext cx="762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2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" y="0"/>
            <a:ext cx="2856368" cy="158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15677" y="1484784"/>
            <a:ext cx="66789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852936"/>
            <a:ext cx="453361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cap="none" spc="0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К,Ҡ хәрефтәренә </a:t>
            </a:r>
          </a:p>
          <a:p>
            <a:pPr algn="ctr"/>
            <a:r>
              <a:rPr lang="ba-RU" sz="4000" b="1" cap="none" spc="0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башлан</a:t>
            </a:r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ған биш һүҙ</a:t>
            </a:r>
          </a:p>
          <a:p>
            <a:pPr algn="ctr"/>
            <a:r>
              <a:rPr lang="ba-RU" sz="4000" b="1" dirty="0" smtClean="0">
                <a:ln w="11430"/>
                <a:solidFill>
                  <a:srgbClr val="20A02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әйтегеҙ</a:t>
            </a:r>
            <a:endParaRPr lang="ru-RU" sz="4000" b="1" cap="none" spc="0" dirty="0">
              <a:ln w="11430"/>
              <a:solidFill>
                <a:srgbClr val="20A02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508" y="332656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5525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6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лина\Desktop\день баш.язык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" y="0"/>
            <a:ext cx="2856368" cy="1494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r="92734" b="13889"/>
          <a:stretch/>
        </p:blipFill>
        <p:spPr bwMode="auto">
          <a:xfrm>
            <a:off x="0" y="1519758"/>
            <a:ext cx="762000" cy="45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24544" y="2215188"/>
            <a:ext cx="619268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a-RU" sz="4000" b="1" dirty="0" smtClean="0">
                <a:ln w="11430"/>
              </a:rPr>
              <a:t>Черная кошка </a:t>
            </a:r>
          </a:p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</a:rPr>
              <a:t>һүҙбәйләнешен </a:t>
            </a:r>
          </a:p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</a:rPr>
              <a:t>башҡорт теленә</a:t>
            </a:r>
          </a:p>
          <a:p>
            <a:pPr algn="ctr"/>
            <a:r>
              <a:rPr lang="ba-RU" sz="4000" b="1" dirty="0" smtClean="0">
                <a:ln w="11430"/>
                <a:solidFill>
                  <a:srgbClr val="00B050"/>
                </a:solidFill>
              </a:rPr>
              <a:t> тәржемә итегеҙ</a:t>
            </a:r>
          </a:p>
          <a:p>
            <a:pPr algn="ctr"/>
            <a:endParaRPr lang="ru-RU" sz="4000" b="1" cap="none" spc="0" dirty="0">
              <a:ln w="11430"/>
              <a:solidFill>
                <a:srgbClr val="00B05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" y="608072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362108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10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135</Words>
  <Application>Microsoft Office PowerPoint</Application>
  <PresentationFormat>Экран (4:3)</PresentationFormat>
  <Paragraphs>49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эвелина</dc:creator>
  <cp:lastModifiedBy>эвелина</cp:lastModifiedBy>
  <cp:revision>26</cp:revision>
  <dcterms:created xsi:type="dcterms:W3CDTF">2021-12-07T15:50:30Z</dcterms:created>
  <dcterms:modified xsi:type="dcterms:W3CDTF">2021-12-09T10:40:06Z</dcterms:modified>
</cp:coreProperties>
</file>