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764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838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359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72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736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948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3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48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1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312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23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124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700808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каждой мимолетности вижу я миры…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урок-исследование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90778"/>
            <a:ext cx="43204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Отгадайте загадку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>
                <a:solidFill>
                  <a:schemeClr val="bg1"/>
                </a:solidFill>
              </a:rPr>
              <a:t>В облаках, не по земле</a:t>
            </a:r>
          </a:p>
          <a:p>
            <a:r>
              <a:rPr lang="ru-RU" sz="3000" dirty="0" smtClean="0">
                <a:solidFill>
                  <a:schemeClr val="bg1"/>
                </a:solidFill>
              </a:rPr>
              <a:t> </a:t>
            </a:r>
            <a:r>
              <a:rPr lang="ru-RU" sz="3000" dirty="0">
                <a:solidFill>
                  <a:schemeClr val="bg1"/>
                </a:solidFill>
              </a:rPr>
              <a:t>Летит баба на </a:t>
            </a:r>
            <a:r>
              <a:rPr lang="ru-RU" sz="3000" dirty="0" smtClean="0">
                <a:solidFill>
                  <a:schemeClr val="bg1"/>
                </a:solidFill>
              </a:rPr>
              <a:t>метле.</a:t>
            </a:r>
          </a:p>
          <a:p>
            <a:r>
              <a:rPr lang="ru-RU" sz="3000" dirty="0" smtClean="0">
                <a:solidFill>
                  <a:schemeClr val="bg1"/>
                </a:solidFill>
              </a:rPr>
              <a:t>Страшная и злая. </a:t>
            </a:r>
          </a:p>
          <a:p>
            <a:r>
              <a:rPr lang="ru-RU" sz="3000" dirty="0" smtClean="0">
                <a:solidFill>
                  <a:schemeClr val="bg1"/>
                </a:solidFill>
              </a:rPr>
              <a:t>Кто она такая?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059445"/>
            <a:ext cx="2286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(баба-Яга)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7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6768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А что изобразила музыка: сказочную  избушку или полёт её хозяйки?</a:t>
            </a:r>
            <a:r>
              <a:rPr lang="ru-RU" sz="3000" i="1" dirty="0">
                <a:solidFill>
                  <a:schemeClr val="bg1"/>
                </a:solidFill>
              </a:rPr>
              <a:t> 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Идеи на тему «Баба Яга» (120) в 2022 г | баба яга, сказки, сказочные  персонаж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848"/>
            <a:ext cx="22479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980728"/>
            <a:ext cx="47525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Правильно! Полет Бабы-Яги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556"/>
            <a:ext cx="8964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Продолжая знакомиться с музыкальными образами,  хочу предложить вам послушать музыку русского композитора, нашего с вами земляка (а он родился и некоторое время жил в селе Красном Донецкой области)  С. Прокофьева «Мимолётности».</a:t>
            </a:r>
          </a:p>
          <a:p>
            <a:r>
              <a:rPr lang="ru-RU" dirty="0">
                <a:solidFill>
                  <a:schemeClr val="bg1"/>
                </a:solidFill>
              </a:rPr>
              <a:t>Познакомившись со стихотворением К. Бальмонта «Я не знаю мудрости», композитор увлёкся идеей огненной изменчивости, мгновенности и решил взять из этого стихотворения только название для своего сочинения «Мимолётности».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07122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/>
              <a:t>Я </a:t>
            </a:r>
            <a:r>
              <a:rPr lang="ru-RU" b="1" dirty="0"/>
              <a:t>не знаю мудрости годной для других,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> </a:t>
            </a:r>
            <a:r>
              <a:rPr lang="ru-RU" b="1" dirty="0" smtClean="0"/>
              <a:t>Только </a:t>
            </a:r>
            <a:r>
              <a:rPr lang="ru-RU" b="1" dirty="0"/>
              <a:t>мимолётности я влагаю в стих.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>  </a:t>
            </a:r>
            <a:r>
              <a:rPr lang="ru-RU" b="1" dirty="0" smtClean="0"/>
              <a:t>В </a:t>
            </a:r>
            <a:r>
              <a:rPr lang="ru-RU" b="1" dirty="0"/>
              <a:t>каждой мимолётности вижу я миры.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>  </a:t>
            </a:r>
            <a:r>
              <a:rPr lang="ru-RU" b="1" dirty="0" smtClean="0"/>
              <a:t>Полные </a:t>
            </a:r>
            <a:r>
              <a:rPr lang="ru-RU" b="1" dirty="0"/>
              <a:t>изменчивой радужной игры.</a:t>
            </a:r>
            <a:endParaRPr lang="ru-RU" dirty="0"/>
          </a:p>
        </p:txBody>
      </p:sp>
      <p:pic>
        <p:nvPicPr>
          <p:cNvPr id="4" name="Picture 4" descr="Прокофьев. «Мысли» (Pensées, Op. 62) | Belcanto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036" y="2071223"/>
            <a:ext cx="2846428" cy="294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04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460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Итак, ребята, «Мимолётности» - это цикл произведений,  в которых отразились живописные и литературные </a:t>
            </a:r>
            <a:r>
              <a:rPr lang="ru-RU" b="1" dirty="0">
                <a:solidFill>
                  <a:schemeClr val="bg1"/>
                </a:solidFill>
              </a:rPr>
              <a:t>впечатления композитора, неуловимость состояния мира и души человека.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музыке «Мимолётностей» нет каких-либо реальных пейзажей, портретов, она построена на сочетании ломаных линий-мелодий, ритмов, необычных гармоний, напоминающих красочные пятна картины.</a:t>
            </a:r>
          </a:p>
        </p:txBody>
      </p:sp>
      <p:pic>
        <p:nvPicPr>
          <p:cNvPr id="8194" name="Picture 2" descr="С.Прокофьев «Мимолетности». Летиция Хан (10 лет) исполняет «Мимолетности»  №10 - 11.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3816424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41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kofev_S.S._-_Mimoletnost_1_(Dydki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36" y="3429000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Прослушайте первую </a:t>
            </a:r>
            <a:r>
              <a:rPr lang="ru-RU" sz="3000" dirty="0">
                <a:solidFill>
                  <a:schemeClr val="bg1"/>
                </a:solidFill>
              </a:rPr>
              <a:t>«мимолётность». </a:t>
            </a:r>
            <a:r>
              <a:rPr lang="ru-RU" sz="3000" dirty="0" smtClean="0">
                <a:solidFill>
                  <a:schemeClr val="bg1"/>
                </a:solidFill>
              </a:rPr>
              <a:t>С каким </a:t>
            </a:r>
            <a:r>
              <a:rPr lang="ru-RU" sz="3000" dirty="0">
                <a:solidFill>
                  <a:schemeClr val="bg1"/>
                </a:solidFill>
              </a:rPr>
              <a:t>художественным образом оно у вас ассоциируется</a:t>
            </a:r>
            <a:r>
              <a:rPr lang="ru-RU" sz="3000" dirty="0" smtClean="0">
                <a:solidFill>
                  <a:schemeClr val="bg1"/>
                </a:solidFill>
              </a:rPr>
              <a:t>?</a:t>
            </a:r>
            <a:br>
              <a:rPr lang="ru-RU" sz="3000" dirty="0" smtClean="0">
                <a:solidFill>
                  <a:schemeClr val="bg1"/>
                </a:solidFill>
              </a:rPr>
            </a:br>
            <a:r>
              <a:rPr lang="ru-RU" sz="3000" dirty="0" smtClean="0">
                <a:solidFill>
                  <a:schemeClr val="bg1"/>
                </a:solidFill>
              </a:rPr>
              <a:t>Запишите себе в тетрадь.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18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Устно ответьте на вопросы: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1. Какую музыку мы сейчас прослушали: вокальную или инструментальную?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2. С какими произведениями мы сегодня познакомились?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3. Творчество каких композиторов мы сегодня вспомнили?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7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24" y="57120"/>
            <a:ext cx="91268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Здравствуйте, ребята! Сегодня мы с вами будем не только знакомиться с новыми для вас музыкальными произведениями, но и проведём небольшую исследовательскую работу по  определению музыкальных образов в произведениях русских композиторов М, </a:t>
            </a:r>
            <a:r>
              <a:rPr lang="ru-RU" dirty="0" err="1">
                <a:solidFill>
                  <a:schemeClr val="bg1"/>
                </a:solidFill>
              </a:rPr>
              <a:t>П.Мусоргского</a:t>
            </a:r>
            <a:r>
              <a:rPr lang="ru-RU" dirty="0">
                <a:solidFill>
                  <a:schemeClr val="bg1"/>
                </a:solidFill>
              </a:rPr>
              <a:t> и С. Прокофьева. Мы будем продолжать учиться находить ассоциативные связи между художественными образами музыки и изобразительного искусства, учиться их сопоставлять.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Модест Петрович Мусоргский (Modest Mussorgsky) | Belcanto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1611159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рокофьев. «Мысли» (Pensées, Op. 62) | Belcanto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5"/>
            <a:ext cx="151195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213285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М.П. Мусоргский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2456021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С. С. Прокофьев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43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Но вначале хочу поставить перед вами вопрос: Почему тема урока определяется именно так: «В каждой мимолётности вижу я миры»? Уверена, что знакомство с музыкой великих композиторов М.  Мусоргского и С.  Прокофьева помогут  вам найти   правильный ответ, а   ваше желание активно   работать  - достичь хороших  результатов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8864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Итак, перед вами портрет великого русского композитора Модеста Петровича Мусоргского, автора известных  исторических опер «Борис Годунов» и «</a:t>
            </a:r>
            <a:r>
              <a:rPr lang="ru-RU" dirty="0" err="1">
                <a:solidFill>
                  <a:schemeClr val="bg1"/>
                </a:solidFill>
              </a:rPr>
              <a:t>Хованщина</a:t>
            </a:r>
            <a:r>
              <a:rPr lang="ru-RU" dirty="0">
                <a:solidFill>
                  <a:schemeClr val="bg1"/>
                </a:solidFill>
              </a:rPr>
              <a:t>», автора множества песен и романсов, автора многих фортепианных произведений. Среди них и фортепианная сюита «Картинки с выставки».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Модест Петрович Мусоргский (Modest Mussorgsky) | Belcanto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374441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44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одест Петрович Мусоргский: Картинки С Выставки&quot; купить на аудио  компакт-диске | Интернет-магазин Collectomania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87" y="2564904"/>
            <a:ext cx="249746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0786" y="412369"/>
            <a:ext cx="714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Интересна история написания этой музыки.  Однажды Мусоргский посетил выставку картин, рисунков и даже эскизов  художника Виктора Гартмана, своего близкого друга.  Выставка потрясла композитора своей неповторимостью мышления художника.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Среди прочих картин были и совсем небольшие: «Старый замок»,  «Богатырские ворота»,  «Гном» , эскизы костюмов «Балета невылупившихся птенцов». Результатом посещения этой выставки стало написание фортепианной сюиты под названием «Картинки с выставки», куда вошли  разные по характеру произведения, </a:t>
            </a:r>
            <a:r>
              <a:rPr lang="ru-RU" b="1" dirty="0">
                <a:solidFill>
                  <a:schemeClr val="bg1"/>
                </a:solidFill>
              </a:rPr>
              <a:t>но с таким же названием, как и названия рисунков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 descr="М.П. Мусоргский, пьеса &quot;Гном&quot; из сюиты &quot;Картинки с выставки&quot; - YouTu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33" y="2420888"/>
            <a:ext cx="214586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М.П. Мусоргский, пьеса &quot;Гном&quot; из сюиты &quot;Картинки с выставки&quot;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2420889"/>
            <a:ext cx="26282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Мусоргский. Картинки с выставки - Балет невылупившихся птенц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Мусоргский. Картинки с выставки - Балет невылупившихся птенц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420889"/>
            <a:ext cx="3096344" cy="283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8008" y="198653"/>
            <a:ext cx="5400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Итак, давайте попробуем дать  определение: что такое сюита.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578188" y="1916832"/>
            <a:ext cx="2160240" cy="1368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3573016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</a:rPr>
              <a:t>Сюита</a:t>
            </a:r>
            <a:r>
              <a:rPr lang="ru-RU" sz="3000" dirty="0">
                <a:solidFill>
                  <a:schemeClr val="bg1"/>
                </a:solidFill>
              </a:rPr>
              <a:t> – это последовательность разнохарактерных произведений, объединённых </a:t>
            </a:r>
            <a:r>
              <a:rPr lang="ru-RU" sz="3000" dirty="0" smtClean="0">
                <a:solidFill>
                  <a:schemeClr val="bg1"/>
                </a:solidFill>
              </a:rPr>
              <a:t>общим замыслом</a:t>
            </a:r>
            <a:r>
              <a:rPr lang="ru-RU" sz="3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807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76672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 следующих картинках изображен сказочный лес. Выберите, к какой картинке подходит следующая музыка.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сказочный лес | Fantasy landscape, Fantasy, Magic fore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3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Фотообои Сказочный лес на стену - купить в СПб недорого от 390 руб.  Флизелиновые и виниловые. На заказ без предопла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80928"/>
            <a:ext cx="4008009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Фотообои &quot;Сказочный лес с феями&quot; - Арт. 210174 | Купить в интернет-магазине  Уютная стен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1"/>
            <a:ext cx="3119830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._Musorgskij_Kartinki_s_vystavki_-_Izbushka_na_kurih_nozhkah._Baba-yaga_(Dydki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13564" y="6879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6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886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210</Words>
  <Application>Microsoft Office PowerPoint</Application>
  <PresentationFormat>Экран (4:3)</PresentationFormat>
  <Paragraphs>26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 каждой мимолетности вижу я миры…  урок-исследование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Устно ответьте на вопросы: 1. Какую музыку мы сейчас прослушали: вокальную или инструментальную? 2. С какими произведениями мы сегодня познакомились? 3. Творчество каких композиторов мы сегодня вспомнили?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мимолетности вижу я миры…  урок-исследование </dc:title>
  <dc:creator>Владислава</dc:creator>
  <cp:lastModifiedBy>RePack by Diakov</cp:lastModifiedBy>
  <cp:revision>5</cp:revision>
  <dcterms:created xsi:type="dcterms:W3CDTF">2022-05-16T16:28:09Z</dcterms:created>
  <dcterms:modified xsi:type="dcterms:W3CDTF">2022-05-16T17:14:21Z</dcterms:modified>
</cp:coreProperties>
</file>