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9" r:id="rId11"/>
    <p:sldId id="270" r:id="rId12"/>
    <p:sldId id="265" r:id="rId13"/>
    <p:sldId id="266" r:id="rId14"/>
    <p:sldId id="267" r:id="rId15"/>
    <p:sldId id="268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5C7B3-A980-4719-A6DA-8E37E014635B}" type="datetimeFigureOut">
              <a:rPr lang="ru-RU" smtClean="0"/>
              <a:pPr/>
              <a:t>03.04.2022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BB707-B99D-4D6A-B8EB-0D9EC25F7E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5C7B3-A980-4719-A6DA-8E37E014635B}" type="datetimeFigureOut">
              <a:rPr lang="ru-RU" smtClean="0"/>
              <a:pPr/>
              <a:t>03.04.2022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BB707-B99D-4D6A-B8EB-0D9EC25F7E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5C7B3-A980-4719-A6DA-8E37E014635B}" type="datetimeFigureOut">
              <a:rPr lang="ru-RU" smtClean="0"/>
              <a:pPr/>
              <a:t>03.04.2022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BB707-B99D-4D6A-B8EB-0D9EC25F7E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5C7B3-A980-4719-A6DA-8E37E014635B}" type="datetimeFigureOut">
              <a:rPr lang="ru-RU" smtClean="0"/>
              <a:pPr/>
              <a:t>03.04.2022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BB707-B99D-4D6A-B8EB-0D9EC25F7E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5C7B3-A980-4719-A6DA-8E37E014635B}" type="datetimeFigureOut">
              <a:rPr lang="ru-RU" smtClean="0"/>
              <a:pPr/>
              <a:t>03.04.2022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BB707-B99D-4D6A-B8EB-0D9EC25F7E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5C7B3-A980-4719-A6DA-8E37E014635B}" type="datetimeFigureOut">
              <a:rPr lang="ru-RU" smtClean="0"/>
              <a:pPr/>
              <a:t>03.04.2022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BB707-B99D-4D6A-B8EB-0D9EC25F7E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5C7B3-A980-4719-A6DA-8E37E014635B}" type="datetimeFigureOut">
              <a:rPr lang="ru-RU" smtClean="0"/>
              <a:pPr/>
              <a:t>03.04.2022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BB707-B99D-4D6A-B8EB-0D9EC25F7E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5C7B3-A980-4719-A6DA-8E37E014635B}" type="datetimeFigureOut">
              <a:rPr lang="ru-RU" smtClean="0"/>
              <a:pPr/>
              <a:t>03.04.2022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BB707-B99D-4D6A-B8EB-0D9EC25F7E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5C7B3-A980-4719-A6DA-8E37E014635B}" type="datetimeFigureOut">
              <a:rPr lang="ru-RU" smtClean="0"/>
              <a:pPr/>
              <a:t>03.04.2022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BB707-B99D-4D6A-B8EB-0D9EC25F7E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5C7B3-A980-4719-A6DA-8E37E014635B}" type="datetimeFigureOut">
              <a:rPr lang="ru-RU" smtClean="0"/>
              <a:pPr/>
              <a:t>03.04.2022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BB707-B99D-4D6A-B8EB-0D9EC25F7E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5C7B3-A980-4719-A6DA-8E37E014635B}" type="datetimeFigureOut">
              <a:rPr lang="ru-RU" smtClean="0"/>
              <a:pPr/>
              <a:t>03.04.2022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BB707-B99D-4D6A-B8EB-0D9EC25F7E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C5C7B3-A980-4719-A6DA-8E37E014635B}" type="datetimeFigureOut">
              <a:rPr lang="ru-RU" smtClean="0"/>
              <a:pPr/>
              <a:t>03.04.2022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DBB707-B99D-4D6A-B8EB-0D9EC25F7E6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476672"/>
            <a:ext cx="8352928" cy="3312367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Опасные предметы</a:t>
            </a:r>
            <a:endParaRPr lang="ru-RU" sz="6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140968"/>
            <a:ext cx="6400800" cy="2497832"/>
          </a:xfrm>
        </p:spPr>
        <p:txBody>
          <a:bodyPr/>
          <a:lstStyle/>
          <a:p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Презентацию подготовила  воспитатель 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средней группы  №2 «Пчёлка» Левина 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О.Н.</a:t>
            </a:r>
            <a:endParaRPr lang="ru-RU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bel.cultreg.ru/uploads/1848adc7f69d55376d32502b220dc51f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51846"/>
            <a:ext cx="7920880" cy="63455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s://vip-divan.su/800/600/https/ds04.infourok.ru/uploads/ex/048e/00163825-13eff010/img5.jpg"/>
          <p:cNvPicPr>
            <a:picLocks noChangeAspect="1" noChangeArrowheads="1"/>
          </p:cNvPicPr>
          <p:nvPr/>
        </p:nvPicPr>
        <p:blipFill>
          <a:blip r:embed="rId2" cstate="print"/>
          <a:srcRect l="13677" t="12295" r="26616" b="1461"/>
          <a:stretch>
            <a:fillRect/>
          </a:stretch>
        </p:blipFill>
        <p:spPr bwMode="auto">
          <a:xfrm>
            <a:off x="971600" y="116632"/>
            <a:ext cx="6840760" cy="66307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432048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Рассмотрите изображения. Эти предметы  использовать опасно?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Как их использовать?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Эти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вещи не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игрушки, они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опасны!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https://medaboutme.ru/upload/medialibrary/ec7/shutterstock_175711937.jpg"/>
          <p:cNvPicPr>
            <a:picLocks noChangeAspect="1" noChangeArrowheads="1"/>
          </p:cNvPicPr>
          <p:nvPr/>
        </p:nvPicPr>
        <p:blipFill>
          <a:blip r:embed="rId2" cstate="print"/>
          <a:srcRect l="7374" t="10879" r="6712" b="4269"/>
          <a:stretch>
            <a:fillRect/>
          </a:stretch>
        </p:blipFill>
        <p:spPr bwMode="auto">
          <a:xfrm>
            <a:off x="467544" y="4005064"/>
            <a:ext cx="3663176" cy="2232248"/>
          </a:xfrm>
          <a:prstGeom prst="rect">
            <a:avLst/>
          </a:prstGeom>
          <a:noFill/>
        </p:spPr>
      </p:pic>
      <p:sp>
        <p:nvSpPr>
          <p:cNvPr id="17412" name="AutoShape 4" descr="https://mtsz.tatarstan.ru/file/news/33_n1965147_bi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13" name="Picture 5" descr="C:\Users\User\Desktop\33_n1965147_big.jpg"/>
          <p:cNvPicPr>
            <a:picLocks noChangeAspect="1" noChangeArrowheads="1"/>
          </p:cNvPicPr>
          <p:nvPr/>
        </p:nvPicPr>
        <p:blipFill>
          <a:blip r:embed="rId3" cstate="print"/>
          <a:srcRect l="17045" r="4545"/>
          <a:stretch>
            <a:fillRect/>
          </a:stretch>
        </p:blipFill>
        <p:spPr bwMode="auto">
          <a:xfrm>
            <a:off x="4860032" y="3861048"/>
            <a:ext cx="3312368" cy="2376264"/>
          </a:xfrm>
          <a:prstGeom prst="rect">
            <a:avLst/>
          </a:prstGeom>
          <a:noFill/>
        </p:spPr>
      </p:pic>
      <p:pic>
        <p:nvPicPr>
          <p:cNvPr id="17415" name="Picture 7" descr="https://bookprose.ru/pictures/101759138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1556792"/>
            <a:ext cx="3563282" cy="2016224"/>
          </a:xfrm>
          <a:prstGeom prst="rect">
            <a:avLst/>
          </a:prstGeom>
          <a:noFill/>
        </p:spPr>
      </p:pic>
      <p:sp>
        <p:nvSpPr>
          <p:cNvPr id="17417" name="AutoShape 9" descr="https://lora.ru/images/product_images/original_images/536-vseh-na-svete-obshivaet-a-sama-ne-nadevae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19" name="Picture 11" descr="https://i.sunhome.ru/dreamer/154/igolka.x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6096" y="1628800"/>
            <a:ext cx="2380120" cy="18947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s://myslide.ru/documents_7/225d7ea5e466625ce4fdff4a4a57b8eb/img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6632"/>
            <a:ext cx="8640960" cy="64807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5544616" cy="1786210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Игра «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Можно - нельзя» Кому можно  брать предметы взрослому или ребёнку, для кого они предназначены?  Игрушки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мячик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нож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воздушный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шар,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иголка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соска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коляска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таблетки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спички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кубики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булавка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ножовка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стиральный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порошок.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 descr="https://e7.pngegg.com/pngimages/622/972/png-clipart-infant-child-baby-lovely-sprout-love-cdr.png"/>
          <p:cNvPicPr>
            <a:picLocks noChangeAspect="1" noChangeArrowheads="1"/>
          </p:cNvPicPr>
          <p:nvPr/>
        </p:nvPicPr>
        <p:blipFill>
          <a:blip r:embed="rId2" cstate="print"/>
          <a:srcRect l="16667" r="16667"/>
          <a:stretch>
            <a:fillRect/>
          </a:stretch>
        </p:blipFill>
        <p:spPr bwMode="auto">
          <a:xfrm>
            <a:off x="2195736" y="2276872"/>
            <a:ext cx="2592288" cy="3456384"/>
          </a:xfrm>
          <a:prstGeom prst="rect">
            <a:avLst/>
          </a:prstGeom>
          <a:noFill/>
        </p:spPr>
      </p:pic>
      <p:pic>
        <p:nvPicPr>
          <p:cNvPr id="25604" name="Picture 4" descr="https://ds05.infourok.ru/uploads/ex/02ed/0015fbec-86a21281/hello_html_15da5759.png"/>
          <p:cNvPicPr>
            <a:picLocks noChangeAspect="1" noChangeArrowheads="1"/>
          </p:cNvPicPr>
          <p:nvPr/>
        </p:nvPicPr>
        <p:blipFill>
          <a:blip r:embed="rId3" cstate="print"/>
          <a:srcRect l="29808" r="27718"/>
          <a:stretch>
            <a:fillRect/>
          </a:stretch>
        </p:blipFill>
        <p:spPr bwMode="auto">
          <a:xfrm>
            <a:off x="5220072" y="44624"/>
            <a:ext cx="2880320" cy="6781409"/>
          </a:xfrm>
          <a:prstGeom prst="rect">
            <a:avLst/>
          </a:prstGeom>
          <a:noFill/>
        </p:spPr>
      </p:pic>
      <p:sp>
        <p:nvSpPr>
          <p:cNvPr id="6" name="5-конечная звезда 5"/>
          <p:cNvSpPr/>
          <p:nvPr/>
        </p:nvSpPr>
        <p:spPr>
          <a:xfrm>
            <a:off x="0" y="5805264"/>
            <a:ext cx="683568" cy="698376"/>
          </a:xfrm>
          <a:prstGeom prst="star5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5-конечная звезда 6"/>
          <p:cNvSpPr/>
          <p:nvPr/>
        </p:nvSpPr>
        <p:spPr>
          <a:xfrm>
            <a:off x="4139952" y="5877272"/>
            <a:ext cx="648072" cy="626368"/>
          </a:xfrm>
          <a:prstGeom prst="star5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5-конечная звезда 7"/>
          <p:cNvSpPr/>
          <p:nvPr/>
        </p:nvSpPr>
        <p:spPr>
          <a:xfrm>
            <a:off x="827584" y="5805264"/>
            <a:ext cx="720080" cy="698376"/>
          </a:xfrm>
          <a:prstGeom prst="star5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5-конечная звезда 8"/>
          <p:cNvSpPr/>
          <p:nvPr/>
        </p:nvSpPr>
        <p:spPr>
          <a:xfrm>
            <a:off x="1691680" y="5805264"/>
            <a:ext cx="720080" cy="698376"/>
          </a:xfrm>
          <a:prstGeom prst="star5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5-конечная звезда 9"/>
          <p:cNvSpPr/>
          <p:nvPr/>
        </p:nvSpPr>
        <p:spPr>
          <a:xfrm>
            <a:off x="2483768" y="5805264"/>
            <a:ext cx="720080" cy="698376"/>
          </a:xfrm>
          <a:prstGeom prst="star5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5-конечная звезда 10"/>
          <p:cNvSpPr/>
          <p:nvPr/>
        </p:nvSpPr>
        <p:spPr>
          <a:xfrm>
            <a:off x="3347864" y="5805264"/>
            <a:ext cx="648072" cy="698376"/>
          </a:xfrm>
          <a:prstGeom prst="star5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5-конечная звезда 11"/>
          <p:cNvSpPr/>
          <p:nvPr/>
        </p:nvSpPr>
        <p:spPr>
          <a:xfrm>
            <a:off x="8244408" y="1700808"/>
            <a:ext cx="648072" cy="626368"/>
          </a:xfrm>
          <a:prstGeom prst="star5">
            <a:avLst>
              <a:gd name="adj" fmla="val 14697"/>
              <a:gd name="hf" fmla="val 105146"/>
              <a:gd name="vf" fmla="val 110557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5-конечная звезда 12"/>
          <p:cNvSpPr/>
          <p:nvPr/>
        </p:nvSpPr>
        <p:spPr>
          <a:xfrm>
            <a:off x="8244408" y="2492896"/>
            <a:ext cx="648072" cy="626368"/>
          </a:xfrm>
          <a:prstGeom prst="star5">
            <a:avLst>
              <a:gd name="adj" fmla="val 14697"/>
              <a:gd name="hf" fmla="val 105146"/>
              <a:gd name="vf" fmla="val 110557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5-конечная звезда 13"/>
          <p:cNvSpPr/>
          <p:nvPr/>
        </p:nvSpPr>
        <p:spPr>
          <a:xfrm>
            <a:off x="8316416" y="3140968"/>
            <a:ext cx="648072" cy="626368"/>
          </a:xfrm>
          <a:prstGeom prst="star5">
            <a:avLst>
              <a:gd name="adj" fmla="val 14697"/>
              <a:gd name="hf" fmla="val 105146"/>
              <a:gd name="vf" fmla="val 110557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5-конечная звезда 14"/>
          <p:cNvSpPr/>
          <p:nvPr/>
        </p:nvSpPr>
        <p:spPr>
          <a:xfrm>
            <a:off x="8316416" y="3789040"/>
            <a:ext cx="648072" cy="626368"/>
          </a:xfrm>
          <a:prstGeom prst="star5">
            <a:avLst>
              <a:gd name="adj" fmla="val 14697"/>
              <a:gd name="hf" fmla="val 105146"/>
              <a:gd name="vf" fmla="val 110557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5-конечная звезда 15"/>
          <p:cNvSpPr/>
          <p:nvPr/>
        </p:nvSpPr>
        <p:spPr>
          <a:xfrm>
            <a:off x="8316416" y="4581128"/>
            <a:ext cx="648072" cy="626368"/>
          </a:xfrm>
          <a:prstGeom prst="star5">
            <a:avLst>
              <a:gd name="adj" fmla="val 14697"/>
              <a:gd name="hf" fmla="val 105146"/>
              <a:gd name="vf" fmla="val 110557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5-конечная звезда 16"/>
          <p:cNvSpPr/>
          <p:nvPr/>
        </p:nvSpPr>
        <p:spPr>
          <a:xfrm>
            <a:off x="8316416" y="5229200"/>
            <a:ext cx="648072" cy="626368"/>
          </a:xfrm>
          <a:prstGeom prst="star5">
            <a:avLst>
              <a:gd name="adj" fmla="val 14697"/>
              <a:gd name="hf" fmla="val 105146"/>
              <a:gd name="vf" fmla="val 110557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5-конечная звезда 17"/>
          <p:cNvSpPr/>
          <p:nvPr/>
        </p:nvSpPr>
        <p:spPr>
          <a:xfrm>
            <a:off x="8495928" y="5877272"/>
            <a:ext cx="648072" cy="626368"/>
          </a:xfrm>
          <a:prstGeom prst="star5">
            <a:avLst>
              <a:gd name="adj" fmla="val 0"/>
              <a:gd name="hf" fmla="val 105146"/>
              <a:gd name="vf" fmla="val 110557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5-конечная звезда 18"/>
          <p:cNvSpPr/>
          <p:nvPr/>
        </p:nvSpPr>
        <p:spPr>
          <a:xfrm>
            <a:off x="8244408" y="908720"/>
            <a:ext cx="648072" cy="626368"/>
          </a:xfrm>
          <a:prstGeom prst="star5">
            <a:avLst>
              <a:gd name="adj" fmla="val 14697"/>
              <a:gd name="hf" fmla="val 105146"/>
              <a:gd name="vf" fmla="val 110557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33256"/>
            <a:ext cx="8229600" cy="1124744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Вас окружают разные опасные  предметы.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Некоторые из них трогать нельзя,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другими можно пользоваться с разрешения взрослых.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 descr="https://i.makeagif.com/media/6-17-2017/3tgaGj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58052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6792"/>
            <a:ext cx="8229600" cy="2592288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Дети, вам нравится в нашей группе? Есть ли у нас предметы, которые требуют осторожного обращения.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ttps://russki-dom.ru/uploads/shop/products/large/58cf9530f123465365a2f50ab4638b17.jpg"/>
          <p:cNvPicPr>
            <a:picLocks noChangeAspect="1" noChangeArrowheads="1"/>
          </p:cNvPicPr>
          <p:nvPr/>
        </p:nvPicPr>
        <p:blipFill>
          <a:blip r:embed="rId2" cstate="print">
            <a:lum bright="20000" contrast="-10000"/>
          </a:blip>
          <a:srcRect t="15278" b="12500"/>
          <a:stretch>
            <a:fillRect/>
          </a:stretch>
        </p:blipFill>
        <p:spPr bwMode="auto">
          <a:xfrm>
            <a:off x="323528" y="1556792"/>
            <a:ext cx="3280919" cy="1944216"/>
          </a:xfrm>
          <a:prstGeom prst="rect">
            <a:avLst/>
          </a:prstGeom>
          <a:noFill/>
        </p:spPr>
      </p:pic>
      <p:pic>
        <p:nvPicPr>
          <p:cNvPr id="3075" name="Picture 3" descr="C:\Users\User\Desktop\Телевизор-рисунки-для-детей-подборка0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005064"/>
            <a:ext cx="2798404" cy="2088232"/>
          </a:xfrm>
          <a:prstGeom prst="rect">
            <a:avLst/>
          </a:prstGeom>
          <a:noFill/>
        </p:spPr>
      </p:pic>
      <p:pic>
        <p:nvPicPr>
          <p:cNvPr id="3077" name="Picture 5" descr="https://img.pixers.pics/pho_wat(s3:700/FO/52/29/03/69/700_FO52290369_c213ba14eed3a4560d5f8ddba2391abd.jpg,700,689,cms:2018/10/5bd1b6b8d04b8_220x50-watermark.png,over,480,639,jpg)/aufkleber-closed-window.jpg.jpg"/>
          <p:cNvPicPr>
            <a:picLocks noChangeAspect="1" noChangeArrowheads="1"/>
          </p:cNvPicPr>
          <p:nvPr/>
        </p:nvPicPr>
        <p:blipFill>
          <a:blip r:embed="rId4" cstate="print"/>
          <a:srcRect l="13774" t="13994" r="12767" b="12929"/>
          <a:stretch>
            <a:fillRect/>
          </a:stretch>
        </p:blipFill>
        <p:spPr bwMode="auto">
          <a:xfrm>
            <a:off x="4283968" y="1556792"/>
            <a:ext cx="2279742" cy="2232248"/>
          </a:xfrm>
          <a:prstGeom prst="rect">
            <a:avLst/>
          </a:prstGeom>
          <a:noFill/>
        </p:spPr>
      </p:pic>
      <p:sp>
        <p:nvSpPr>
          <p:cNvPr id="3079" name="AutoShape 7" descr="https://pickimage.ru/wp-content/uploads/2021/04/nozhnici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0" name="Picture 8" descr="C:\Users\User\Desktop\nozhnici8.jpg"/>
          <p:cNvPicPr>
            <a:picLocks noChangeAspect="1" noChangeArrowheads="1"/>
          </p:cNvPicPr>
          <p:nvPr/>
        </p:nvPicPr>
        <p:blipFill>
          <a:blip r:embed="rId5" cstate="print"/>
          <a:srcRect l="10125" t="5507" r="10001" b="4244"/>
          <a:stretch>
            <a:fillRect/>
          </a:stretch>
        </p:blipFill>
        <p:spPr bwMode="auto">
          <a:xfrm>
            <a:off x="6660232" y="1628800"/>
            <a:ext cx="2241126" cy="2304256"/>
          </a:xfrm>
          <a:prstGeom prst="rect">
            <a:avLst/>
          </a:prstGeom>
          <a:noFill/>
        </p:spPr>
      </p:pic>
      <p:pic>
        <p:nvPicPr>
          <p:cNvPr id="3083" name="Picture 11" descr="C:\Users\User\Desktop\bd431f1aa20511e08593003048339183_2fe60b68f30111e0ab8a005056c0000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6216" y="4221088"/>
            <a:ext cx="2210254" cy="1635588"/>
          </a:xfrm>
          <a:prstGeom prst="rect">
            <a:avLst/>
          </a:prstGeom>
          <a:noFill/>
        </p:spPr>
      </p:pic>
      <p:pic>
        <p:nvPicPr>
          <p:cNvPr id="3085" name="Picture 13" descr="https://avatars.mds.yandex.net/i?id=d355a9ad862f5ca8097603124a0b2c6f-4984071-images-thumbs&amp;n=1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31840" y="4437112"/>
            <a:ext cx="2833990" cy="22559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Почему нужно обращаться с ними осторожно?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0" name="AutoShape 2" descr="https://media.istockphoto.com/vectors/boy-with-ball-and-broken-glass-vector-id993467648?k=20&amp;m=993467648&amp;s=612x612&amp;w=0&amp;h=y0nwkueY_8IsFOt6MjFidNPJuv2KRwQ48_5iUDoNS7g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1" name="Picture 3" descr="C:\Users\User\Desktop\122-1229396_broken-window-coloring-page-line-ar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052736"/>
            <a:ext cx="2304256" cy="2669565"/>
          </a:xfrm>
          <a:prstGeom prst="rect">
            <a:avLst/>
          </a:prstGeom>
          <a:noFill/>
        </p:spPr>
      </p:pic>
      <p:pic>
        <p:nvPicPr>
          <p:cNvPr id="2053" name="Picture 5" descr="https://uk-parkovaya.ru/wp-content/uploads/5/2/a/52aed10748b7a0488885c715240ef383.jpg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>
            <a:off x="3995936" y="1052736"/>
            <a:ext cx="4824536" cy="2880319"/>
          </a:xfrm>
          <a:prstGeom prst="rect">
            <a:avLst/>
          </a:prstGeom>
          <a:noFill/>
        </p:spPr>
      </p:pic>
      <p:pic>
        <p:nvPicPr>
          <p:cNvPr id="2055" name="Picture 7" descr="https://sun9-34.userapi.com/c303408/u137309174/-14/x_f5f449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4149080"/>
            <a:ext cx="1976165" cy="2016223"/>
          </a:xfrm>
          <a:prstGeom prst="rect">
            <a:avLst/>
          </a:prstGeom>
          <a:noFill/>
        </p:spPr>
      </p:pic>
      <p:sp>
        <p:nvSpPr>
          <p:cNvPr id="2057" name="AutoShape 9" descr="https://topuch.ru/krovotechenie/342884_html_a13cad2b753ab8a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8" name="Picture 10" descr="C:\Users\User\Desktop\342884_html_a13cad2b753ab8ac.jpg"/>
          <p:cNvPicPr>
            <a:picLocks noChangeAspect="1" noChangeArrowheads="1"/>
          </p:cNvPicPr>
          <p:nvPr/>
        </p:nvPicPr>
        <p:blipFill>
          <a:blip r:embed="rId5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5220072" y="4581128"/>
            <a:ext cx="2115428" cy="1988840"/>
          </a:xfrm>
          <a:prstGeom prst="rect">
            <a:avLst/>
          </a:prstGeom>
          <a:noFill/>
        </p:spPr>
      </p:pic>
      <p:pic>
        <p:nvPicPr>
          <p:cNvPr id="10" name="Picture 8" descr="C:\Users\User\Desktop\nozhnici8.jpg"/>
          <p:cNvPicPr>
            <a:picLocks noChangeAspect="1" noChangeArrowheads="1"/>
          </p:cNvPicPr>
          <p:nvPr/>
        </p:nvPicPr>
        <p:blipFill>
          <a:blip r:embed="rId6" cstate="print"/>
          <a:srcRect l="10125" t="5507" r="10001" b="4244"/>
          <a:stretch>
            <a:fillRect/>
          </a:stretch>
        </p:blipFill>
        <p:spPr bwMode="auto">
          <a:xfrm rot="15061537">
            <a:off x="4313060" y="4223614"/>
            <a:ext cx="1163964" cy="11967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Как должны храниться опасные предметы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?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Какие правила обращения с этими предметами вы знаете?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https://ds04.infourok.ru/uploads/ex/01f9/000f09a0-4f322c11/img2.jpg"/>
          <p:cNvPicPr>
            <a:picLocks noChangeAspect="1" noChangeArrowheads="1"/>
          </p:cNvPicPr>
          <p:nvPr/>
        </p:nvPicPr>
        <p:blipFill>
          <a:blip r:embed="rId2" cstate="print"/>
          <a:srcRect l="22154" t="13992" r="21877" b="9828"/>
          <a:stretch>
            <a:fillRect/>
          </a:stretch>
        </p:blipFill>
        <p:spPr bwMode="auto">
          <a:xfrm>
            <a:off x="2123728" y="980728"/>
            <a:ext cx="2186692" cy="2232248"/>
          </a:xfrm>
          <a:prstGeom prst="rect">
            <a:avLst/>
          </a:prstGeom>
          <a:noFill/>
        </p:spPr>
      </p:pic>
      <p:pic>
        <p:nvPicPr>
          <p:cNvPr id="1031" name="Picture 7" descr="C:\Users\User\Desktop\img12.jpg"/>
          <p:cNvPicPr>
            <a:picLocks noChangeAspect="1" noChangeArrowheads="1"/>
          </p:cNvPicPr>
          <p:nvPr/>
        </p:nvPicPr>
        <p:blipFill>
          <a:blip r:embed="rId3" cstate="print"/>
          <a:srcRect l="6165" t="26304" r="79039" b="7935"/>
          <a:stretch>
            <a:fillRect/>
          </a:stretch>
        </p:blipFill>
        <p:spPr bwMode="auto">
          <a:xfrm>
            <a:off x="251520" y="980728"/>
            <a:ext cx="1094522" cy="2736304"/>
          </a:xfrm>
          <a:prstGeom prst="rect">
            <a:avLst/>
          </a:prstGeom>
          <a:noFill/>
        </p:spPr>
      </p:pic>
      <p:pic>
        <p:nvPicPr>
          <p:cNvPr id="1033" name="Picture 9" descr="https://avatars.mds.yandex.net/i?id=4f74e7b248a952330f3fe2e399ec0a0c_l-4420695-images-thumbs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870178">
            <a:off x="6558833" y="2309358"/>
            <a:ext cx="2304256" cy="1728192"/>
          </a:xfrm>
          <a:prstGeom prst="rect">
            <a:avLst/>
          </a:prstGeom>
          <a:noFill/>
        </p:spPr>
      </p:pic>
      <p:pic>
        <p:nvPicPr>
          <p:cNvPr id="1034" name="Picture 10" descr="C:\Users\User\Desktop\2401000-NBS01-2.jpg"/>
          <p:cNvPicPr>
            <a:picLocks noChangeAspect="1" noChangeArrowheads="1"/>
          </p:cNvPicPr>
          <p:nvPr/>
        </p:nvPicPr>
        <p:blipFill>
          <a:blip r:embed="rId5" cstate="print"/>
          <a:srcRect l="16441" r="15193"/>
          <a:stretch>
            <a:fillRect/>
          </a:stretch>
        </p:blipFill>
        <p:spPr bwMode="auto">
          <a:xfrm>
            <a:off x="6948264" y="3753544"/>
            <a:ext cx="1944216" cy="2843808"/>
          </a:xfrm>
          <a:prstGeom prst="rect">
            <a:avLst/>
          </a:prstGeom>
          <a:noFill/>
        </p:spPr>
      </p:pic>
      <p:sp>
        <p:nvSpPr>
          <p:cNvPr id="1036" name="AutoShape 12" descr="https://cdn1.vectorstock.com/i/1000x1000/57/50/sewing-needles-and-pins-vector-1363575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7" name="Picture 13" descr="C:\Users\User\Desktop\sewing-needles-and-pins-vector-13635750.jpg"/>
          <p:cNvPicPr>
            <a:picLocks noChangeAspect="1" noChangeArrowheads="1"/>
          </p:cNvPicPr>
          <p:nvPr/>
        </p:nvPicPr>
        <p:blipFill>
          <a:blip r:embed="rId6" cstate="print"/>
          <a:srcRect l="6512" t="2651" r="6664" b="10806"/>
          <a:stretch>
            <a:fillRect/>
          </a:stretch>
        </p:blipFill>
        <p:spPr bwMode="auto">
          <a:xfrm>
            <a:off x="3379003" y="3429000"/>
            <a:ext cx="3425245" cy="3168352"/>
          </a:xfrm>
          <a:prstGeom prst="rect">
            <a:avLst/>
          </a:prstGeom>
          <a:noFill/>
        </p:spPr>
      </p:pic>
      <p:pic>
        <p:nvPicPr>
          <p:cNvPr id="1038" name="Picture 14" descr="C:\Users\User\Desktop\kisspng-cartoon-toolbox-hammer-cartoon-toolbox-5a7b8a0b1dfe63.910907411518045707122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4011" y="3933056"/>
            <a:ext cx="3118553" cy="2564143"/>
          </a:xfrm>
          <a:prstGeom prst="rect">
            <a:avLst/>
          </a:prstGeom>
          <a:noFill/>
        </p:spPr>
      </p:pic>
      <p:pic>
        <p:nvPicPr>
          <p:cNvPr id="14" name="Picture 2" descr="https://thumbs.dreamstime.com/b/%D0%B1%D0%B5%D0%B7%D0%BE%D0%BF%D0%B0%D1%81%D0%BD%D1%8B%D0%B9-%D0%BF%D1%83%D1%82%D1%8C-%D0%B5%D1%80%D0%B6%D0%B0%D1%82%D1%8C-%D0%BD%D0%BE%D0%B6%D0%BD%D0%B8%D1%86%D1%8B-8010454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355976" y="1196752"/>
            <a:ext cx="1728191" cy="2016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Какие опасные ситуации могут случиться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что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может произойти?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0" name="AutoShape 2" descr="https://dou3.pogranichny.org/wp-content/uploads/sites/8/2019/10/%D0%91%D0%B5%D0%B7%D0%BE%D0%BF%D0%B0%D1%81%D0%BD%D0%BE%D1%81%D1%82%D1%8C-%D0%B4%D0%BE%D0%BC%D0%B0-0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531" name="Picture 3" descr="C:\Users\User\Desktop\Безопасность-дома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052736"/>
            <a:ext cx="5986043" cy="54278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User\Desktop\hello_html_me9b7b8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8420753" cy="63155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" descr="C:\Users\User\Desktop\img12-e16269834311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50253"/>
            <a:ext cx="8136904" cy="64981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https://1.bp.blogspot.com/-uQtniBCCWL4/XLLdHnWJ2lI/AAAAAAAAIFc/j3LdE6I287s3XgVQYueDpfSdcGxcVM38gCLcBGAs/s1600/pic%2B%25283%25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15567"/>
            <a:ext cx="8640960" cy="63097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https://4youngmama.ru/wp-content/uploads/d/c/5/dc54d7188d3def68da20012de36279de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5" y="0"/>
            <a:ext cx="8790815" cy="65931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</TotalTime>
  <Words>123</Words>
  <Application>Microsoft Office PowerPoint</Application>
  <PresentationFormat>Экран (4:3)</PresentationFormat>
  <Paragraphs>11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Опасные предметы</vt:lpstr>
      <vt:lpstr>Дети, вам нравится в нашей группе? Есть ли у нас предметы, которые требуют осторожного обращения.</vt:lpstr>
      <vt:lpstr>Почему нужно обращаться с ними осторожно?</vt:lpstr>
      <vt:lpstr>Как должны храниться опасные предметы? Какие правила обращения с этими предметами вы знаете?</vt:lpstr>
      <vt:lpstr>Какие опасные ситуации могут случиться, что может произойти?</vt:lpstr>
      <vt:lpstr>Слайд 6</vt:lpstr>
      <vt:lpstr>Слайд 7</vt:lpstr>
      <vt:lpstr>Слайд 8</vt:lpstr>
      <vt:lpstr>Слайд 9</vt:lpstr>
      <vt:lpstr>Слайд 10</vt:lpstr>
      <vt:lpstr>Слайд 11</vt:lpstr>
      <vt:lpstr>Рассмотрите изображения. Эти предметы  использовать опасно? Как их использовать?  Эти вещи не игрушки, они опасны!</vt:lpstr>
      <vt:lpstr>Слайд 13</vt:lpstr>
      <vt:lpstr>Игра «Можно - нельзя» Кому можно  брать предметы взрослому или ребёнку, для кого они предназначены?  Игрушки, мячик, нож, воздушный шар, иголка, соска, коляска, таблетки, спички, кубики, булавка, ножовка, стиральный порошок.</vt:lpstr>
      <vt:lpstr>Вас окружают разные опасные  предметы.  Некоторые из них трогать нельзя,  другими можно пользоваться с разрешения взрослых.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Опасные предметы</dc:title>
  <dc:creator>User</dc:creator>
  <cp:lastModifiedBy>User</cp:lastModifiedBy>
  <cp:revision>30</cp:revision>
  <dcterms:created xsi:type="dcterms:W3CDTF">2022-04-02T13:32:55Z</dcterms:created>
  <dcterms:modified xsi:type="dcterms:W3CDTF">2022-04-03T07:34:56Z</dcterms:modified>
</cp:coreProperties>
</file>