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73FD136-4BA7-41ED-AE8A-C5ED83B7B97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8238CF-B4FA-46FA-91BE-4B5509B97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C00000"/>
                </a:solidFill>
                <a:latin typeface="+mn-lt"/>
              </a:rPr>
              <a:t>Строка, оборванная пулей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20072" y="4941168"/>
            <a:ext cx="3672408" cy="191683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МКОУ «ООШ №</a:t>
            </a:r>
            <a:r>
              <a:rPr lang="ru-RU" dirty="0" smtClean="0"/>
              <a:t>17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п. Михайловка Советского района»</a:t>
            </a:r>
          </a:p>
          <a:p>
            <a:pPr>
              <a:buNone/>
            </a:pPr>
            <a:r>
              <a:rPr lang="ru-RU" dirty="0" smtClean="0"/>
              <a:t>А. И. Красникова, учитель русского языка и литературы</a:t>
            </a:r>
            <a:endParaRPr lang="ru-RU" dirty="0"/>
          </a:p>
        </p:txBody>
      </p:sp>
      <p:pic>
        <p:nvPicPr>
          <p:cNvPr id="7" name="Содержимое 6" descr="https://avatars.mds.yandex.net/i?id=2a0000017a00c37ec561c631fcc85a7c2c1e-4464285-images-thumbs&amp;ref=rim&amp;n=33&amp;w=358&amp;h=150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511256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rgbClr val="C00000"/>
                </a:solidFill>
              </a:rPr>
              <a:t>Григор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</a:rPr>
              <a:t>Гумушович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Акопян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(1920 – 1944)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52578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900" b="1" i="1" dirty="0" smtClean="0"/>
              <a:t>Мама, я еще вернусь с войны....</a:t>
            </a:r>
          </a:p>
          <a:p>
            <a:endParaRPr lang="ru-RU" dirty="0" smtClean="0"/>
          </a:p>
          <a:p>
            <a:pPr>
              <a:buNone/>
            </a:pPr>
            <a:r>
              <a:rPr lang="ru-RU" sz="2900" dirty="0" smtClean="0"/>
              <a:t>Мама, я еще вернусь с войны,</a:t>
            </a:r>
          </a:p>
          <a:p>
            <a:pPr>
              <a:buNone/>
            </a:pPr>
            <a:r>
              <a:rPr lang="ru-RU" sz="2900" dirty="0" smtClean="0"/>
              <a:t>Мы, родная, встретимся с тобою,</a:t>
            </a:r>
          </a:p>
          <a:p>
            <a:pPr>
              <a:buNone/>
            </a:pPr>
            <a:r>
              <a:rPr lang="ru-RU" sz="2900" dirty="0" smtClean="0"/>
              <a:t>Я прижмусь средь мирной тишины,</a:t>
            </a:r>
          </a:p>
          <a:p>
            <a:pPr>
              <a:buNone/>
            </a:pPr>
            <a:r>
              <a:rPr lang="ru-RU" sz="2900" dirty="0" smtClean="0"/>
              <a:t>Как дитя, к щеке твоей щекою.</a:t>
            </a:r>
          </a:p>
          <a:p>
            <a:pPr>
              <a:buNone/>
            </a:pPr>
            <a:r>
              <a:rPr lang="ru-RU" sz="2900" dirty="0" smtClean="0"/>
              <a:t>К ласковым рукам твоим прижмусь</a:t>
            </a:r>
          </a:p>
          <a:p>
            <a:pPr>
              <a:buNone/>
            </a:pPr>
            <a:r>
              <a:rPr lang="ru-RU" sz="2900" dirty="0" smtClean="0"/>
              <a:t>Жаркими, шершавыми губами.</a:t>
            </a:r>
          </a:p>
          <a:p>
            <a:pPr>
              <a:buNone/>
            </a:pPr>
            <a:r>
              <a:rPr lang="ru-RU" sz="2900" dirty="0" smtClean="0"/>
              <a:t>Я в твоей душе развею грусть</a:t>
            </a:r>
          </a:p>
          <a:p>
            <a:pPr>
              <a:buNone/>
            </a:pPr>
            <a:r>
              <a:rPr lang="ru-RU" sz="2900" dirty="0" smtClean="0"/>
              <a:t>Добрыми словами и делами.</a:t>
            </a:r>
          </a:p>
          <a:p>
            <a:pPr>
              <a:buNone/>
            </a:pPr>
            <a:r>
              <a:rPr lang="ru-RU" sz="2900" dirty="0" smtClean="0"/>
              <a:t>Верь мне, мама, — он придет, наш час,</a:t>
            </a:r>
          </a:p>
          <a:p>
            <a:pPr>
              <a:buNone/>
            </a:pPr>
            <a:r>
              <a:rPr lang="ru-RU" sz="2900" dirty="0" smtClean="0"/>
              <a:t>Победим в войне святой и правой.</a:t>
            </a:r>
          </a:p>
          <a:p>
            <a:pPr>
              <a:buNone/>
            </a:pPr>
            <a:r>
              <a:rPr lang="ru-RU" sz="2900" dirty="0" smtClean="0"/>
              <a:t>И одарит мир спасенный нас</a:t>
            </a:r>
          </a:p>
          <a:p>
            <a:pPr>
              <a:buNone/>
            </a:pPr>
            <a:r>
              <a:rPr lang="ru-RU" sz="2900" dirty="0" smtClean="0"/>
              <a:t>И венцом немеркнущим, и славой!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1" name="Содержимое 10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19391" t="21281" r="36539" b="24103"/>
          <a:stretch>
            <a:fillRect/>
          </a:stretch>
        </p:blipFill>
        <p:spPr bwMode="auto">
          <a:xfrm>
            <a:off x="251520" y="1556792"/>
            <a:ext cx="446449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sz="3600" dirty="0" smtClean="0">
                <a:solidFill>
                  <a:srgbClr val="C00000"/>
                </a:solidFill>
              </a:rPr>
              <a:t>Муса́ Муста́фович Зали́лов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(1906 – 1943)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072" y="1412776"/>
            <a:ext cx="3923928" cy="5445224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4400" b="1" i="1" dirty="0" smtClean="0"/>
              <a:t>Мои песни</a:t>
            </a:r>
          </a:p>
          <a:p>
            <a:pPr algn="ctr"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200" dirty="0" smtClean="0"/>
              <a:t>Сердце с последним дыханием жизни</a:t>
            </a:r>
          </a:p>
          <a:p>
            <a:pPr>
              <a:buNone/>
            </a:pPr>
            <a:r>
              <a:rPr lang="ru-RU" sz="3200" dirty="0" smtClean="0"/>
              <a:t>Выполнит твёрдую клятву свою:</a:t>
            </a:r>
          </a:p>
          <a:p>
            <a:pPr>
              <a:buNone/>
            </a:pPr>
            <a:r>
              <a:rPr lang="ru-RU" sz="3200" dirty="0" smtClean="0"/>
              <a:t>Песни всегда посвящал я отчизне,</a:t>
            </a:r>
          </a:p>
          <a:p>
            <a:pPr>
              <a:buNone/>
            </a:pPr>
            <a:r>
              <a:rPr lang="ru-RU" sz="3200" dirty="0" smtClean="0"/>
              <a:t>Ныне отчизне я жизнь отдаю.</a:t>
            </a:r>
          </a:p>
          <a:p>
            <a:pPr>
              <a:buNone/>
            </a:pPr>
            <a:r>
              <a:rPr lang="ru-RU" sz="3200" dirty="0" smtClean="0"/>
              <a:t>Пел я, весеннюю свежесть </a:t>
            </a:r>
            <a:r>
              <a:rPr lang="ru-RU" sz="3200" dirty="0" err="1" smtClean="0"/>
              <a:t>почуя</a:t>
            </a:r>
            <a:r>
              <a:rPr lang="ru-RU" sz="3200" dirty="0" smtClean="0"/>
              <a:t>,</a:t>
            </a:r>
          </a:p>
          <a:p>
            <a:pPr>
              <a:buNone/>
            </a:pPr>
            <a:r>
              <a:rPr lang="ru-RU" sz="3200" dirty="0" smtClean="0"/>
              <a:t>Пел я, вступая за родину в бой.</a:t>
            </a:r>
          </a:p>
          <a:p>
            <a:pPr>
              <a:buNone/>
            </a:pPr>
            <a:r>
              <a:rPr lang="ru-RU" sz="3200" dirty="0" smtClean="0"/>
              <a:t>Вот и последнюю песню пишу я,</a:t>
            </a:r>
          </a:p>
          <a:p>
            <a:pPr>
              <a:buNone/>
            </a:pPr>
            <a:r>
              <a:rPr lang="ru-RU" sz="3200" dirty="0" smtClean="0"/>
              <a:t>Видя топор палача над собой.</a:t>
            </a:r>
          </a:p>
          <a:p>
            <a:pPr>
              <a:buNone/>
            </a:pPr>
            <a:r>
              <a:rPr lang="ru-RU" sz="3200" dirty="0" smtClean="0"/>
              <a:t>Песня меня научила свободе,</a:t>
            </a:r>
          </a:p>
          <a:p>
            <a:pPr>
              <a:buNone/>
            </a:pPr>
            <a:r>
              <a:rPr lang="ru-RU" sz="3200" dirty="0" smtClean="0"/>
              <a:t>Песня борцом умереть мне велит.</a:t>
            </a:r>
          </a:p>
          <a:p>
            <a:pPr>
              <a:buNone/>
            </a:pPr>
            <a:r>
              <a:rPr lang="ru-RU" sz="3200" dirty="0" smtClean="0"/>
              <a:t>Жизнь моя песней звенела в народе,</a:t>
            </a:r>
          </a:p>
          <a:p>
            <a:pPr>
              <a:buNone/>
            </a:pPr>
            <a:r>
              <a:rPr lang="ru-RU" sz="3200" dirty="0" smtClean="0"/>
              <a:t>Смерть моя песней борьбы прозвучит</a:t>
            </a:r>
            <a:r>
              <a:rPr lang="ru-RU" sz="29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16187" t="8461" r="16507" b="8974"/>
          <a:stretch>
            <a:fillRect/>
          </a:stretch>
        </p:blipFill>
        <p:spPr bwMode="auto">
          <a:xfrm>
            <a:off x="323528" y="1556792"/>
            <a:ext cx="489654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Погибшие, они остались жить; незримые, они находятся в строю…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52578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О человеке надо говорить,</a:t>
            </a:r>
            <a:br>
              <a:rPr lang="ru-RU" dirty="0" smtClean="0"/>
            </a:br>
            <a:r>
              <a:rPr lang="ru-RU" dirty="0" smtClean="0"/>
              <a:t>Или корить,</a:t>
            </a:r>
            <a:br>
              <a:rPr lang="ru-RU" dirty="0" smtClean="0"/>
            </a:br>
            <a:r>
              <a:rPr lang="ru-RU" dirty="0" smtClean="0"/>
              <a:t>Или цветы дарить,</a:t>
            </a:r>
            <a:br>
              <a:rPr lang="ru-RU" dirty="0" smtClean="0"/>
            </a:br>
            <a:r>
              <a:rPr lang="ru-RU" dirty="0" smtClean="0"/>
              <a:t>Но не молчать,</a:t>
            </a:r>
            <a:br>
              <a:rPr lang="ru-RU" dirty="0" smtClean="0"/>
            </a:br>
            <a:r>
              <a:rPr lang="ru-RU" dirty="0" smtClean="0"/>
              <a:t>Когда он книги пишет,</a:t>
            </a:r>
            <a:br>
              <a:rPr lang="ru-RU" dirty="0" smtClean="0"/>
            </a:br>
            <a:r>
              <a:rPr lang="ru-RU" dirty="0" smtClean="0"/>
              <a:t>Дома возводит,</a:t>
            </a:r>
            <a:br>
              <a:rPr lang="ru-RU" dirty="0" smtClean="0"/>
            </a:br>
            <a:r>
              <a:rPr lang="ru-RU" dirty="0" smtClean="0"/>
              <a:t>Сталь идёт варить…</a:t>
            </a:r>
            <a:br>
              <a:rPr lang="ru-RU" dirty="0" smtClean="0"/>
            </a:br>
            <a:r>
              <a:rPr lang="ru-RU" dirty="0" smtClean="0"/>
              <a:t>О человеке надо говорить,</a:t>
            </a:r>
            <a:br>
              <a:rPr lang="ru-RU" dirty="0" smtClean="0"/>
            </a:br>
            <a:r>
              <a:rPr lang="ru-RU" dirty="0" smtClean="0"/>
              <a:t>Пока он слышит.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</a:t>
            </a:r>
            <a:r>
              <a:rPr lang="ru-RU" sz="2000" b="1" dirty="0" smtClean="0"/>
              <a:t>АНАТОЛИЙ ЧЕПУРОВ</a:t>
            </a:r>
            <a:endParaRPr lang="ru-RU" sz="2000" dirty="0"/>
          </a:p>
        </p:txBody>
      </p:sp>
      <p:pic>
        <p:nvPicPr>
          <p:cNvPr id="5" name="Содержимое 4" descr="https://ic.pics.livejournal.com/poet_smol/79211066/19382/19382_90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4536504" cy="4464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О тех, кто уже не придёт никогда…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92080" y="1600200"/>
            <a:ext cx="3672408" cy="5257800"/>
          </a:xfrm>
        </p:spPr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ru-RU" dirty="0" smtClean="0"/>
              <a:t>…Вы поклонитесь нам, все те,</a:t>
            </a:r>
            <a:br>
              <a:rPr lang="ru-RU" dirty="0" smtClean="0"/>
            </a:br>
            <a:r>
              <a:rPr lang="ru-RU" dirty="0" smtClean="0"/>
              <a:t>Кто с нами быть не мог,</a:t>
            </a:r>
            <a:br>
              <a:rPr lang="ru-RU" dirty="0" smtClean="0"/>
            </a:br>
            <a:r>
              <a:rPr lang="ru-RU" dirty="0" smtClean="0"/>
              <a:t>Где смерть на огненной черте</a:t>
            </a:r>
            <a:br>
              <a:rPr lang="ru-RU" dirty="0" smtClean="0"/>
            </a:br>
            <a:r>
              <a:rPr lang="ru-RU" dirty="0" smtClean="0"/>
              <a:t>Солдат валила с ног.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Где беспощадностью, огнём,</a:t>
            </a:r>
            <a:br>
              <a:rPr lang="ru-RU" dirty="0" smtClean="0"/>
            </a:br>
            <a:r>
              <a:rPr lang="ru-RU" dirty="0" smtClean="0"/>
              <a:t>Лишая крова, сна,</a:t>
            </a:r>
            <a:br>
              <a:rPr lang="ru-RU" dirty="0" smtClean="0"/>
            </a:br>
            <a:r>
              <a:rPr lang="ru-RU" dirty="0" smtClean="0"/>
              <a:t>Четыре года день за днём</a:t>
            </a:r>
            <a:br>
              <a:rPr lang="ru-RU" dirty="0" smtClean="0"/>
            </a:br>
            <a:r>
              <a:rPr lang="ru-RU" dirty="0" smtClean="0"/>
              <a:t>Пытала нас война.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/>
              <a:t>АЛЕКСЕЙ БОДРЕНКОВ</a:t>
            </a:r>
            <a:endParaRPr lang="ru-RU" dirty="0"/>
          </a:p>
        </p:txBody>
      </p:sp>
      <p:pic>
        <p:nvPicPr>
          <p:cNvPr id="7" name="Содержимое 6" descr="https://stihi.ru/pics/2021/08/07/586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532859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Борис Андреевич </a:t>
            </a:r>
            <a:r>
              <a:rPr lang="ru-RU" sz="4000" dirty="0" err="1" smtClean="0">
                <a:solidFill>
                  <a:srgbClr val="C00000"/>
                </a:solidFill>
              </a:rPr>
              <a:t>Богатков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(1922 – 1943) 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4067944" cy="5257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i="1" dirty="0" smtClean="0"/>
              <a:t>Наконец-то!</a:t>
            </a:r>
            <a:endParaRPr lang="ru-RU" sz="2000" b="1" dirty="0" smtClean="0"/>
          </a:p>
          <a:p>
            <a:pPr>
              <a:buNone/>
            </a:pP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dirty="0" smtClean="0"/>
              <a:t>Новый чемодан длиной в полметра,</a:t>
            </a:r>
            <a:br>
              <a:rPr lang="ru-RU" sz="1600" dirty="0" smtClean="0"/>
            </a:br>
            <a:r>
              <a:rPr lang="ru-RU" sz="1600" dirty="0" smtClean="0"/>
              <a:t>Кружка, ложка, ножик, котелок...</a:t>
            </a:r>
            <a:br>
              <a:rPr lang="ru-RU" sz="1600" dirty="0" smtClean="0"/>
            </a:br>
            <a:r>
              <a:rPr lang="ru-RU" sz="1600" dirty="0" smtClean="0"/>
              <a:t>Я заранее припас все это,</a:t>
            </a:r>
            <a:br>
              <a:rPr lang="ru-RU" sz="1600" dirty="0" smtClean="0"/>
            </a:br>
            <a:r>
              <a:rPr lang="ru-RU" sz="1600" dirty="0" smtClean="0"/>
              <a:t>Чтоб явиться по повестке в срок.</a:t>
            </a:r>
            <a:br>
              <a:rPr lang="ru-RU" sz="1600" dirty="0" smtClean="0"/>
            </a:br>
            <a:r>
              <a:rPr lang="ru-RU" sz="1600" dirty="0" smtClean="0"/>
              <a:t>Как я ждал ее! И наконец-то</a:t>
            </a:r>
            <a:br>
              <a:rPr lang="ru-RU" sz="1600" dirty="0" smtClean="0"/>
            </a:br>
            <a:r>
              <a:rPr lang="ru-RU" sz="1600" dirty="0" smtClean="0"/>
              <a:t>Вот она, желанная, в руках!..</a:t>
            </a:r>
            <a:br>
              <a:rPr lang="ru-RU" sz="1600" dirty="0" smtClean="0"/>
            </a:br>
            <a:r>
              <a:rPr lang="ru-RU" sz="1600" dirty="0" smtClean="0"/>
              <a:t>Пролетело, отшумело детство</a:t>
            </a:r>
            <a:br>
              <a:rPr lang="ru-RU" sz="1600" dirty="0" smtClean="0"/>
            </a:br>
            <a:r>
              <a:rPr lang="ru-RU" sz="1600" dirty="0" smtClean="0"/>
              <a:t>В школах, в пионерских лагерях.</a:t>
            </a:r>
            <a:br>
              <a:rPr lang="ru-RU" sz="1600" dirty="0" smtClean="0"/>
            </a:br>
            <a:r>
              <a:rPr lang="ru-RU" sz="1600" dirty="0" smtClean="0"/>
              <a:t>Молодость девичьими руками</a:t>
            </a:r>
            <a:br>
              <a:rPr lang="ru-RU" sz="1600" dirty="0" smtClean="0"/>
            </a:br>
            <a:r>
              <a:rPr lang="ru-RU" sz="1600" dirty="0" smtClean="0"/>
              <a:t>Обнимала и ласкала нас,</a:t>
            </a:r>
            <a:br>
              <a:rPr lang="ru-RU" sz="1600" dirty="0" smtClean="0"/>
            </a:br>
            <a:r>
              <a:rPr lang="ru-RU" sz="1600" dirty="0" smtClean="0"/>
              <a:t>Молодость холодными штыками</a:t>
            </a:r>
            <a:br>
              <a:rPr lang="ru-RU" sz="1600" dirty="0" smtClean="0"/>
            </a:br>
            <a:r>
              <a:rPr lang="ru-RU" sz="1600" dirty="0" smtClean="0"/>
              <a:t>Засверкала на фронтах сейчас.</a:t>
            </a:r>
            <a:br>
              <a:rPr lang="ru-RU" sz="1600" dirty="0" smtClean="0"/>
            </a:br>
            <a:r>
              <a:rPr lang="ru-RU" sz="1600" dirty="0" smtClean="0"/>
              <a:t>Молодость за все родное биться</a:t>
            </a:r>
            <a:br>
              <a:rPr lang="ru-RU" sz="1600" dirty="0" smtClean="0"/>
            </a:br>
            <a:r>
              <a:rPr lang="ru-RU" sz="1600" dirty="0" smtClean="0"/>
              <a:t>Повела ребят в огонь и дым,</a:t>
            </a:r>
            <a:br>
              <a:rPr lang="ru-RU" sz="1600" dirty="0" smtClean="0"/>
            </a:br>
            <a:r>
              <a:rPr lang="ru-RU" sz="1600" dirty="0" smtClean="0"/>
              <a:t>И спешу я присоединиться</a:t>
            </a:r>
            <a:br>
              <a:rPr lang="ru-RU" sz="1600" dirty="0" smtClean="0"/>
            </a:br>
            <a:r>
              <a:rPr lang="ru-RU" sz="1600" dirty="0" smtClean="0"/>
              <a:t>К возмужавшим сверстникам моим.</a:t>
            </a:r>
          </a:p>
          <a:p>
            <a:endParaRPr lang="ru-RU" sz="1400" dirty="0" smtClean="0"/>
          </a:p>
        </p:txBody>
      </p:sp>
      <p:pic>
        <p:nvPicPr>
          <p:cNvPr id="10" name="Содержимое 9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27664" t="23291" r="27403" b="22821"/>
          <a:stretch>
            <a:fillRect/>
          </a:stretch>
        </p:blipFill>
        <p:spPr bwMode="auto">
          <a:xfrm>
            <a:off x="457200" y="1700808"/>
            <a:ext cx="469086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Иосиф Павлович Уткин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(1903 – 1944)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364088" y="1124744"/>
            <a:ext cx="3779912" cy="573325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4300" dirty="0" smtClean="0"/>
          </a:p>
          <a:p>
            <a:pPr>
              <a:buNone/>
            </a:pPr>
            <a:endParaRPr lang="ru-RU" sz="4300" dirty="0" smtClean="0"/>
          </a:p>
          <a:p>
            <a:pPr algn="ctr">
              <a:buNone/>
            </a:pPr>
            <a:r>
              <a:rPr lang="ru-RU" sz="6400" dirty="0" smtClean="0"/>
              <a:t>На улице полночь…</a:t>
            </a:r>
          </a:p>
          <a:p>
            <a:pPr>
              <a:buNone/>
            </a:pPr>
            <a:endParaRPr lang="ru-RU" sz="4300" dirty="0" smtClean="0"/>
          </a:p>
          <a:p>
            <a:pPr>
              <a:buNone/>
            </a:pPr>
            <a:r>
              <a:rPr lang="ru-RU" sz="5600" dirty="0" smtClean="0"/>
              <a:t>На улице полночь.</a:t>
            </a:r>
          </a:p>
          <a:p>
            <a:pPr>
              <a:buNone/>
            </a:pPr>
            <a:r>
              <a:rPr lang="ru-RU" sz="5600" dirty="0" smtClean="0"/>
              <a:t>Свеча догорает.</a:t>
            </a:r>
          </a:p>
          <a:p>
            <a:pPr>
              <a:buNone/>
            </a:pPr>
            <a:r>
              <a:rPr lang="ru-RU" sz="5600" dirty="0" smtClean="0"/>
              <a:t>Высокие звезды видны.</a:t>
            </a:r>
          </a:p>
          <a:p>
            <a:pPr>
              <a:buNone/>
            </a:pPr>
            <a:r>
              <a:rPr lang="ru-RU" sz="5600" dirty="0" smtClean="0"/>
              <a:t>Ты пишешь письмо мне, моя дорогая,</a:t>
            </a:r>
          </a:p>
          <a:p>
            <a:pPr>
              <a:buNone/>
            </a:pPr>
            <a:r>
              <a:rPr lang="ru-RU" sz="5600" dirty="0" smtClean="0"/>
              <a:t>В пылающий адрес войны.</a:t>
            </a:r>
          </a:p>
          <a:p>
            <a:pPr>
              <a:buNone/>
            </a:pPr>
            <a:r>
              <a:rPr lang="ru-RU" sz="5600" dirty="0" smtClean="0"/>
              <a:t>Как долго ты пишешь его, дорогая,</a:t>
            </a:r>
          </a:p>
          <a:p>
            <a:pPr>
              <a:buNone/>
            </a:pPr>
            <a:r>
              <a:rPr lang="ru-RU" sz="5600" dirty="0" smtClean="0"/>
              <a:t>Окончишь и примешься вновь.</a:t>
            </a:r>
          </a:p>
          <a:p>
            <a:pPr>
              <a:buNone/>
            </a:pPr>
            <a:r>
              <a:rPr lang="ru-RU" sz="5600" dirty="0" smtClean="0"/>
              <a:t>Зато я уверен: к переднему краю</a:t>
            </a:r>
          </a:p>
          <a:p>
            <a:pPr>
              <a:buNone/>
            </a:pPr>
            <a:r>
              <a:rPr lang="ru-RU" sz="5600" dirty="0" smtClean="0"/>
              <a:t>Прорвется такая любовь!</a:t>
            </a:r>
          </a:p>
          <a:p>
            <a:pPr>
              <a:buNone/>
            </a:pPr>
            <a:r>
              <a:rPr lang="ru-RU" sz="5600" dirty="0" smtClean="0"/>
              <a:t>...Давно мы из дома. Огни наших комнат</a:t>
            </a:r>
          </a:p>
          <a:p>
            <a:pPr>
              <a:buNone/>
            </a:pPr>
            <a:r>
              <a:rPr lang="ru-RU" sz="5600" dirty="0" smtClean="0"/>
              <a:t>За дымом войны не видны.</a:t>
            </a:r>
          </a:p>
          <a:p>
            <a:pPr>
              <a:buNone/>
            </a:pPr>
            <a:r>
              <a:rPr lang="ru-RU" sz="5600" dirty="0" smtClean="0"/>
              <a:t>Но тот, кого любят,</a:t>
            </a:r>
          </a:p>
          <a:p>
            <a:pPr>
              <a:buNone/>
            </a:pPr>
            <a:r>
              <a:rPr lang="ru-RU" sz="5600" dirty="0" smtClean="0"/>
              <a:t>Но тот, кого помнят,</a:t>
            </a:r>
          </a:p>
          <a:p>
            <a:pPr>
              <a:buNone/>
            </a:pPr>
            <a:r>
              <a:rPr lang="ru-RU" sz="5600" dirty="0" smtClean="0"/>
              <a:t>Как дома — и в дыме войны!</a:t>
            </a:r>
          </a:p>
          <a:p>
            <a:pPr>
              <a:buNone/>
            </a:pPr>
            <a:r>
              <a:rPr lang="ru-RU" sz="5600" dirty="0" smtClean="0"/>
              <a:t>Теплее на фронте от ласковых писем.</a:t>
            </a:r>
          </a:p>
          <a:p>
            <a:pPr>
              <a:buNone/>
            </a:pPr>
            <a:r>
              <a:rPr lang="ru-RU" sz="5600" dirty="0" smtClean="0"/>
              <a:t>Читая, за каждой строкой</a:t>
            </a:r>
          </a:p>
          <a:p>
            <a:pPr>
              <a:buNone/>
            </a:pPr>
            <a:r>
              <a:rPr lang="ru-RU" sz="5600" dirty="0" smtClean="0"/>
              <a:t>Любимую видишь</a:t>
            </a:r>
          </a:p>
          <a:p>
            <a:pPr>
              <a:buNone/>
            </a:pPr>
            <a:r>
              <a:rPr lang="ru-RU" sz="5600" dirty="0" smtClean="0"/>
              <a:t>И Родину слышишь,</a:t>
            </a:r>
          </a:p>
          <a:p>
            <a:pPr>
              <a:buNone/>
            </a:pPr>
            <a:r>
              <a:rPr lang="ru-RU" sz="5600" dirty="0" smtClean="0"/>
              <a:t>Как голос за тонкой стеной...</a:t>
            </a:r>
          </a:p>
          <a:p>
            <a:pPr>
              <a:buNone/>
            </a:pPr>
            <a:r>
              <a:rPr lang="ru-RU" sz="5600" dirty="0" smtClean="0"/>
              <a:t>Мы скоро вернемся. Я знаю. Я верю.</a:t>
            </a:r>
          </a:p>
          <a:p>
            <a:pPr>
              <a:buNone/>
            </a:pPr>
            <a:r>
              <a:rPr lang="ru-RU" sz="5600" dirty="0" smtClean="0"/>
              <a:t>И время такое придет:</a:t>
            </a:r>
          </a:p>
          <a:p>
            <a:pPr>
              <a:buNone/>
            </a:pPr>
            <a:r>
              <a:rPr lang="ru-RU" sz="5600" dirty="0" smtClean="0"/>
              <a:t>Останутся грусть и разлука за дверью.</a:t>
            </a:r>
          </a:p>
          <a:p>
            <a:pPr>
              <a:buNone/>
            </a:pPr>
            <a:r>
              <a:rPr lang="ru-RU" sz="5600" dirty="0" smtClean="0"/>
              <a:t>И в дом только радость войдет.</a:t>
            </a:r>
          </a:p>
          <a:p>
            <a:pPr>
              <a:buNone/>
            </a:pPr>
            <a:endParaRPr lang="ru-RU" sz="5600" dirty="0"/>
          </a:p>
        </p:txBody>
      </p:sp>
      <p:pic>
        <p:nvPicPr>
          <p:cNvPr id="8" name="Содержимое 7" descr="slide-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489654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Павел Давыдович Коган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(1918 – 1942)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6096" y="1600200"/>
            <a:ext cx="3707904" cy="52578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endParaRPr lang="ru-RU" sz="3800" b="1" i="1" dirty="0" smtClean="0"/>
          </a:p>
          <a:p>
            <a:pPr algn="ctr">
              <a:buNone/>
            </a:pPr>
            <a:r>
              <a:rPr lang="ru-RU" sz="3800" b="1" i="1" dirty="0" smtClean="0"/>
              <a:t>Лирическое отступление</a:t>
            </a:r>
            <a:endParaRPr lang="ru-RU" sz="3800" b="1" dirty="0" smtClean="0"/>
          </a:p>
          <a:p>
            <a:pPr>
              <a:buNone/>
            </a:pPr>
            <a:endParaRPr lang="ru-RU" sz="3400" dirty="0" smtClean="0"/>
          </a:p>
          <a:p>
            <a:pPr>
              <a:buNone/>
            </a:pPr>
            <a:r>
              <a:rPr lang="ru-RU" sz="3800" dirty="0" smtClean="0"/>
              <a:t>Я — патриот. Я воздух русский,</a:t>
            </a:r>
          </a:p>
          <a:p>
            <a:pPr>
              <a:buNone/>
            </a:pPr>
            <a:r>
              <a:rPr lang="ru-RU" sz="3800" dirty="0" smtClean="0"/>
              <a:t>Я землю русскую люблю,</a:t>
            </a:r>
          </a:p>
          <a:p>
            <a:pPr>
              <a:buNone/>
            </a:pPr>
            <a:r>
              <a:rPr lang="ru-RU" sz="3800" dirty="0" smtClean="0"/>
              <a:t>Я верю, что нигде на свете</a:t>
            </a:r>
          </a:p>
          <a:p>
            <a:pPr>
              <a:buNone/>
            </a:pPr>
            <a:r>
              <a:rPr lang="ru-RU" sz="3800" dirty="0" smtClean="0"/>
              <a:t>Второй такой не отыскать,</a:t>
            </a:r>
          </a:p>
          <a:p>
            <a:pPr>
              <a:buNone/>
            </a:pPr>
            <a:r>
              <a:rPr lang="ru-RU" sz="3800" dirty="0" smtClean="0"/>
              <a:t>Чтоб так пахнуло на рассвете,</a:t>
            </a:r>
          </a:p>
          <a:p>
            <a:pPr>
              <a:buNone/>
            </a:pPr>
            <a:r>
              <a:rPr lang="ru-RU" sz="3800" dirty="0" smtClean="0"/>
              <a:t>Чтоб дымный ветер на песках...</a:t>
            </a:r>
          </a:p>
          <a:p>
            <a:pPr>
              <a:buNone/>
            </a:pPr>
            <a:r>
              <a:rPr lang="ru-RU" sz="3800" dirty="0" smtClean="0"/>
              <a:t>И где еще найдешь такие</a:t>
            </a:r>
          </a:p>
          <a:p>
            <a:pPr>
              <a:buNone/>
            </a:pPr>
            <a:r>
              <a:rPr lang="ru-RU" sz="3800" dirty="0" smtClean="0"/>
              <a:t>Березы, как в моем краю!</a:t>
            </a:r>
          </a:p>
          <a:p>
            <a:pPr>
              <a:buNone/>
            </a:pPr>
            <a:r>
              <a:rPr lang="ru-RU" sz="3800" dirty="0" smtClean="0"/>
              <a:t>Я б </a:t>
            </a:r>
            <a:r>
              <a:rPr lang="ru-RU" sz="3800" dirty="0" err="1" smtClean="0"/>
              <a:t>сдох</a:t>
            </a:r>
            <a:r>
              <a:rPr lang="ru-RU" sz="3800" dirty="0" smtClean="0"/>
              <a:t> как пес от ностальгии</a:t>
            </a:r>
          </a:p>
          <a:p>
            <a:pPr>
              <a:buNone/>
            </a:pPr>
            <a:r>
              <a:rPr lang="ru-RU" sz="3800" dirty="0" smtClean="0"/>
              <a:t>В любом кокосовом раю.</a:t>
            </a:r>
          </a:p>
          <a:p>
            <a:pPr>
              <a:buNone/>
            </a:pPr>
            <a:r>
              <a:rPr lang="ru-RU" sz="3800" dirty="0" smtClean="0"/>
              <a:t>Но мы еще дойдём до Ганга,</a:t>
            </a:r>
          </a:p>
          <a:p>
            <a:pPr>
              <a:buNone/>
            </a:pPr>
            <a:r>
              <a:rPr lang="ru-RU" sz="3800" dirty="0" smtClean="0"/>
              <a:t>Но мы еще умрём в боях,</a:t>
            </a:r>
          </a:p>
          <a:p>
            <a:pPr>
              <a:buNone/>
            </a:pPr>
            <a:r>
              <a:rPr lang="ru-RU" sz="3800" dirty="0" smtClean="0"/>
              <a:t>Чтоб от Японии до Англии</a:t>
            </a:r>
          </a:p>
          <a:p>
            <a:pPr>
              <a:buNone/>
            </a:pPr>
            <a:r>
              <a:rPr lang="ru-RU" sz="3800" dirty="0" smtClean="0"/>
              <a:t>Сияла Родина моя.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slide-5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2816"/>
            <a:ext cx="497889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Михаил Валентинович </a:t>
            </a:r>
            <a:r>
              <a:rPr lang="ru-RU" sz="4000" dirty="0" err="1" smtClean="0">
                <a:solidFill>
                  <a:srgbClr val="C00000"/>
                </a:solidFill>
              </a:rPr>
              <a:t>Кульчицкий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(1919 – 1943)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20072" y="1600200"/>
            <a:ext cx="3923928" cy="525780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2900" b="1" i="1" dirty="0" smtClean="0"/>
              <a:t>Мечтатель, фантазер, лентяй-завистник!..</a:t>
            </a:r>
            <a:endParaRPr lang="ru-RU" sz="2900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dirty="0" smtClean="0"/>
              <a:t>Война ж совсем не фейерверк,</a:t>
            </a:r>
          </a:p>
          <a:p>
            <a:pPr>
              <a:buNone/>
            </a:pPr>
            <a:r>
              <a:rPr lang="ru-RU" sz="3200" dirty="0" smtClean="0"/>
              <a:t>А просто — трудная работа,</a:t>
            </a:r>
          </a:p>
          <a:p>
            <a:pPr>
              <a:buNone/>
            </a:pPr>
            <a:r>
              <a:rPr lang="ru-RU" sz="3200" dirty="0" smtClean="0"/>
              <a:t>Когда — черна от пота — вверх</a:t>
            </a:r>
          </a:p>
          <a:p>
            <a:pPr>
              <a:buNone/>
            </a:pPr>
            <a:r>
              <a:rPr lang="ru-RU" sz="3200" dirty="0" smtClean="0"/>
              <a:t>Скользит по пахоте пехота.</a:t>
            </a:r>
          </a:p>
          <a:p>
            <a:pPr>
              <a:buNone/>
            </a:pPr>
            <a:r>
              <a:rPr lang="ru-RU" sz="3200" dirty="0" smtClean="0"/>
              <a:t>Марш!</a:t>
            </a:r>
          </a:p>
          <a:p>
            <a:pPr>
              <a:buNone/>
            </a:pPr>
            <a:r>
              <a:rPr lang="ru-RU" sz="3200" dirty="0" smtClean="0"/>
              <a:t>И глина в чавкающем топоте</a:t>
            </a:r>
          </a:p>
          <a:p>
            <a:pPr>
              <a:buNone/>
            </a:pPr>
            <a:r>
              <a:rPr lang="ru-RU" sz="3200" dirty="0" smtClean="0"/>
              <a:t>До мозга костей промерзших ног</a:t>
            </a:r>
          </a:p>
          <a:p>
            <a:pPr>
              <a:buNone/>
            </a:pPr>
            <a:r>
              <a:rPr lang="ru-RU" sz="3200" dirty="0" smtClean="0"/>
              <a:t>Наворачивается на чеботы</a:t>
            </a:r>
          </a:p>
          <a:p>
            <a:pPr>
              <a:buNone/>
            </a:pPr>
            <a:r>
              <a:rPr lang="ru-RU" sz="3200" dirty="0" smtClean="0"/>
              <a:t>Весом хлеба в месячный паек.</a:t>
            </a:r>
          </a:p>
          <a:p>
            <a:pPr>
              <a:buNone/>
            </a:pPr>
            <a:r>
              <a:rPr lang="ru-RU" sz="3200" dirty="0" smtClean="0"/>
              <a:t>На бойцах и пуговицы вроде</a:t>
            </a:r>
          </a:p>
          <a:p>
            <a:pPr>
              <a:buNone/>
            </a:pPr>
            <a:r>
              <a:rPr lang="ru-RU" sz="3200" dirty="0" smtClean="0"/>
              <a:t>Чешуи тяжелых орденов,</a:t>
            </a:r>
          </a:p>
          <a:p>
            <a:pPr>
              <a:buNone/>
            </a:pPr>
            <a:r>
              <a:rPr lang="ru-RU" sz="3200" dirty="0" smtClean="0"/>
              <a:t>Не до ордена.</a:t>
            </a:r>
          </a:p>
          <a:p>
            <a:pPr>
              <a:buNone/>
            </a:pPr>
            <a:r>
              <a:rPr lang="ru-RU" sz="3200" dirty="0" smtClean="0"/>
              <a:t>Была бы Родина</a:t>
            </a:r>
          </a:p>
          <a:p>
            <a:pPr>
              <a:buNone/>
            </a:pPr>
            <a:r>
              <a:rPr lang="ru-RU" sz="3200" dirty="0" smtClean="0"/>
              <a:t>С ежедневными Бородино.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7" descr="img11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96855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Николай Петрович Майоров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(1919 – 1942)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04048" y="1412776"/>
            <a:ext cx="4139952" cy="544522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900" b="1" i="1" dirty="0" smtClean="0"/>
              <a:t>Есть в голосе моем звучание металла…</a:t>
            </a:r>
            <a:endParaRPr lang="ru-RU" sz="2900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Есть в голосе моем звучание металла.</a:t>
            </a:r>
          </a:p>
          <a:p>
            <a:pPr>
              <a:buNone/>
            </a:pPr>
            <a:r>
              <a:rPr lang="ru-RU" dirty="0" smtClean="0"/>
              <a:t>Я в жизнь вошел тяжелым и прямым.</a:t>
            </a:r>
          </a:p>
          <a:p>
            <a:pPr>
              <a:buNone/>
            </a:pPr>
            <a:r>
              <a:rPr lang="ru-RU" dirty="0" smtClean="0"/>
              <a:t>Не все умрет. Не все войдет в каталог.</a:t>
            </a:r>
          </a:p>
          <a:p>
            <a:pPr>
              <a:buNone/>
            </a:pPr>
            <a:r>
              <a:rPr lang="ru-RU" dirty="0" smtClean="0"/>
              <a:t>Но только пусть под именем моим</a:t>
            </a:r>
          </a:p>
          <a:p>
            <a:pPr>
              <a:buNone/>
            </a:pPr>
            <a:r>
              <a:rPr lang="ru-RU" dirty="0" smtClean="0"/>
              <a:t>Потомок различит в архивном хламе</a:t>
            </a:r>
          </a:p>
          <a:p>
            <a:pPr>
              <a:buNone/>
            </a:pPr>
            <a:r>
              <a:rPr lang="ru-RU" dirty="0" smtClean="0"/>
              <a:t>Кусок горячей, верной нам земли,</a:t>
            </a:r>
          </a:p>
          <a:p>
            <a:pPr>
              <a:buNone/>
            </a:pPr>
            <a:r>
              <a:rPr lang="ru-RU" dirty="0" smtClean="0"/>
              <a:t>Где мы прошли с обугленными ртами</a:t>
            </a:r>
          </a:p>
          <a:p>
            <a:pPr>
              <a:buNone/>
            </a:pPr>
            <a:r>
              <a:rPr lang="ru-RU" dirty="0" smtClean="0"/>
              <a:t>И мужество, как знамя, пронесли.</a:t>
            </a:r>
          </a:p>
          <a:p>
            <a:pPr>
              <a:buNone/>
            </a:pPr>
            <a:r>
              <a:rPr lang="ru-RU" dirty="0" smtClean="0"/>
              <a:t>Мы были высоки, русоволосы.</a:t>
            </a:r>
          </a:p>
          <a:p>
            <a:pPr>
              <a:buNone/>
            </a:pPr>
            <a:r>
              <a:rPr lang="ru-RU" dirty="0" smtClean="0"/>
              <a:t>Вы в книгах прочитаете, как миф,</a:t>
            </a:r>
          </a:p>
          <a:p>
            <a:pPr>
              <a:buNone/>
            </a:pPr>
            <a:r>
              <a:rPr lang="ru-RU" dirty="0" smtClean="0"/>
              <a:t>О людях, что ушли, не </a:t>
            </a:r>
            <a:r>
              <a:rPr lang="ru-RU" dirty="0" err="1" smtClean="0"/>
              <a:t>долюбив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Не докурив последней папиросы.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9665" t="10497" r="27563" b="14119"/>
          <a:stretch>
            <a:fillRect/>
          </a:stretch>
        </p:blipFill>
        <p:spPr bwMode="auto">
          <a:xfrm>
            <a:off x="323528" y="1628800"/>
            <a:ext cx="475252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Владимир Михайлович Чугунов 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(1911 – 1943)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436096" y="1412776"/>
            <a:ext cx="3707904" cy="54452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/>
              <a:t>Перед атакой</a:t>
            </a:r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sz="2200" dirty="0" smtClean="0"/>
              <a:t>Если я на поле ратном,</a:t>
            </a:r>
          </a:p>
          <a:p>
            <a:pPr>
              <a:buNone/>
            </a:pPr>
            <a:r>
              <a:rPr lang="ru-RU" sz="2200" dirty="0" smtClean="0"/>
              <a:t>Испустив предсмертный стон,</a:t>
            </a:r>
          </a:p>
          <a:p>
            <a:pPr>
              <a:buNone/>
            </a:pPr>
            <a:r>
              <a:rPr lang="ru-RU" sz="2200" dirty="0" smtClean="0"/>
              <a:t>Упаду в огне закатном</a:t>
            </a:r>
          </a:p>
          <a:p>
            <a:pPr>
              <a:buNone/>
            </a:pPr>
            <a:r>
              <a:rPr lang="ru-RU" sz="2200" dirty="0" smtClean="0"/>
              <a:t>Вражьей пулею сражён,</a:t>
            </a:r>
          </a:p>
          <a:p>
            <a:pPr>
              <a:buNone/>
            </a:pPr>
            <a:r>
              <a:rPr lang="ru-RU" sz="2200" dirty="0" smtClean="0"/>
              <a:t>Если ворон, словно в песне,</a:t>
            </a:r>
          </a:p>
          <a:p>
            <a:pPr>
              <a:buNone/>
            </a:pPr>
            <a:r>
              <a:rPr lang="ru-RU" sz="2200" dirty="0" smtClean="0"/>
              <a:t>Надо мною круг замкнёт, —</a:t>
            </a:r>
          </a:p>
          <a:p>
            <a:pPr>
              <a:buNone/>
            </a:pPr>
            <a:r>
              <a:rPr lang="ru-RU" sz="2200" dirty="0" smtClean="0"/>
              <a:t>Я хочу, чтоб мой ровесник</a:t>
            </a:r>
          </a:p>
          <a:p>
            <a:pPr>
              <a:buNone/>
            </a:pPr>
            <a:r>
              <a:rPr lang="ru-RU" sz="2200" dirty="0" smtClean="0"/>
              <a:t>Через труп шагнул вперед.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13521" t="16118" r="31250" b="25468"/>
          <a:stretch>
            <a:fillRect/>
          </a:stretch>
        </p:blipFill>
        <p:spPr bwMode="auto">
          <a:xfrm>
            <a:off x="323528" y="1772816"/>
            <a:ext cx="5112568" cy="48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Георгий Кузьмич Суворов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(1919 – 1944)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499992" cy="52578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200" b="1" i="1" dirty="0" smtClean="0"/>
              <a:t>Ещё утрами чёрный дым клубится...</a:t>
            </a:r>
            <a:endParaRPr lang="ru-RU" sz="3200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err="1" smtClean="0"/>
              <a:t>Ещеёвойна</a:t>
            </a:r>
            <a:r>
              <a:rPr lang="ru-RU" dirty="0" smtClean="0"/>
              <a:t>. Но мы упрямо верим,</a:t>
            </a:r>
          </a:p>
          <a:p>
            <a:pPr>
              <a:buNone/>
            </a:pPr>
            <a:r>
              <a:rPr lang="ru-RU" dirty="0" smtClean="0"/>
              <a:t>Что будет день, — мы выпьем боль до дна.</a:t>
            </a:r>
          </a:p>
          <a:p>
            <a:pPr>
              <a:buNone/>
            </a:pPr>
            <a:r>
              <a:rPr lang="ru-RU" dirty="0" smtClean="0"/>
              <a:t>Широкий мир нам вновь раскроет двери,</a:t>
            </a:r>
          </a:p>
          <a:p>
            <a:pPr>
              <a:buNone/>
            </a:pPr>
            <a:r>
              <a:rPr lang="ru-RU" dirty="0" smtClean="0"/>
              <a:t>С рассветом новым встанет тишина.</a:t>
            </a:r>
          </a:p>
          <a:p>
            <a:pPr>
              <a:buNone/>
            </a:pPr>
            <a:r>
              <a:rPr lang="ru-RU" dirty="0" smtClean="0"/>
              <a:t>Последний враг. Последний меткий выстрел.</a:t>
            </a:r>
          </a:p>
          <a:p>
            <a:pPr>
              <a:buNone/>
            </a:pPr>
            <a:r>
              <a:rPr lang="ru-RU" dirty="0" smtClean="0"/>
              <a:t>И первый проблеск утра, как стекло.</a:t>
            </a:r>
          </a:p>
          <a:p>
            <a:pPr>
              <a:buNone/>
            </a:pPr>
            <a:r>
              <a:rPr lang="ru-RU" dirty="0" smtClean="0"/>
              <a:t>Мой милый друг, а все-таки как быстро,</a:t>
            </a:r>
          </a:p>
          <a:p>
            <a:pPr>
              <a:buNone/>
            </a:pPr>
            <a:r>
              <a:rPr lang="ru-RU" dirty="0" smtClean="0"/>
              <a:t>Как быстро наше время протекло.</a:t>
            </a:r>
          </a:p>
          <a:p>
            <a:pPr>
              <a:buNone/>
            </a:pPr>
            <a:r>
              <a:rPr lang="ru-RU" dirty="0" smtClean="0"/>
              <a:t>В воспоминаньях мы тужить не будем,</a:t>
            </a:r>
          </a:p>
          <a:p>
            <a:pPr>
              <a:buNone/>
            </a:pPr>
            <a:r>
              <a:rPr lang="ru-RU" dirty="0" smtClean="0"/>
              <a:t>Зачем туманить грустью ясность дней, —</a:t>
            </a:r>
          </a:p>
          <a:p>
            <a:pPr>
              <a:buNone/>
            </a:pPr>
            <a:r>
              <a:rPr lang="ru-RU" dirty="0" smtClean="0"/>
              <a:t>Свой добрый век мы прожили как люди —</a:t>
            </a:r>
          </a:p>
          <a:p>
            <a:pPr>
              <a:buNone/>
            </a:pPr>
            <a:r>
              <a:rPr lang="ru-RU" dirty="0" smtClean="0"/>
              <a:t>И для людей.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14423" t="9230" r="14423" b="6154"/>
          <a:stretch>
            <a:fillRect/>
          </a:stretch>
        </p:blipFill>
        <p:spPr bwMode="auto">
          <a:xfrm>
            <a:off x="179512" y="1700808"/>
            <a:ext cx="453650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165</TotalTime>
  <Words>785</Words>
  <Application>Microsoft Office PowerPoint</Application>
  <PresentationFormat>Экран (4:3)</PresentationFormat>
  <Paragraphs>151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Строка, оборванная пулей  </vt:lpstr>
      <vt:lpstr>О тех, кто уже не придёт никогда…</vt:lpstr>
      <vt:lpstr>Борис Андреевич Богатков (1922 – 1943) </vt:lpstr>
      <vt:lpstr>Иосиф Павлович Уткин (1903 – 1944) </vt:lpstr>
      <vt:lpstr>Павел Давыдович Коган (1918 – 1942) </vt:lpstr>
      <vt:lpstr>Михаил Валентинович Кульчицкий (1919 – 1943) </vt:lpstr>
      <vt:lpstr>Николай Петрович Майоров (1919 – 1942) </vt:lpstr>
      <vt:lpstr>Владимир Михайлович Чугунов  (1911 – 1943)</vt:lpstr>
      <vt:lpstr>Георгий Кузьмич Суворов (1919 – 1944) </vt:lpstr>
      <vt:lpstr>Григор Гумушович Акопян (1920 – 1944) </vt:lpstr>
      <vt:lpstr>Муса́ Муста́фович Зали́лов (1906 – 1943) </vt:lpstr>
      <vt:lpstr>Погибшие, они остались жить; незримые, они находятся в строю…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Строка, оборванная пулей</dc:title>
  <dc:creator>Анна</dc:creator>
  <cp:lastModifiedBy>Анна</cp:lastModifiedBy>
  <cp:revision>18</cp:revision>
  <dcterms:created xsi:type="dcterms:W3CDTF">2022-05-16T14:28:09Z</dcterms:created>
  <dcterms:modified xsi:type="dcterms:W3CDTF">2022-05-16T17:14:24Z</dcterms:modified>
</cp:coreProperties>
</file>