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11"/>
  </p:notesMasterIdLst>
  <p:sldIdLst>
    <p:sldId id="261" r:id="rId2"/>
    <p:sldId id="258" r:id="rId3"/>
    <p:sldId id="263" r:id="rId4"/>
    <p:sldId id="257" r:id="rId5"/>
    <p:sldId id="259" r:id="rId6"/>
    <p:sldId id="260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 autoAdjust="0"/>
    <p:restoredTop sz="94660"/>
  </p:normalViewPr>
  <p:slideViewPr>
    <p:cSldViewPr>
      <p:cViewPr>
        <p:scale>
          <a:sx n="89" d="100"/>
          <a:sy n="89" d="100"/>
        </p:scale>
        <p:origin x="-140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AE4440-5532-4676-BDA7-7659EA55BCC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78B877-8A03-4E68-8D03-59218EC563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Диагностика дыхательной функции у детей с речевыми нарушениями</a:t>
            </a:r>
            <a:endParaRPr lang="ru-RU" dirty="0"/>
          </a:p>
        </p:txBody>
      </p:sp>
      <p:pic>
        <p:nvPicPr>
          <p:cNvPr id="1029" name="Picture 5" descr="http://xn----7sbbaqcfxwyglx7dze.xn--p1ai/wp-content/uploads/2016/06/wallpaper-8057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708920"/>
            <a:ext cx="5645427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AutoShape 4" descr="https://thumbs.dreamstime.com/b/%D0%BB%D0%BE%D0%B3%D0%BE%D0%B2%D0%BE-%D0%B2%D0%BE-%D0%BA%D0%B0-%D0%B2%D0%B5%D1%80%D1%82%D0%B5%D0%BF-%D0%B2-%D0%BF%D1%83%D1%89%D0%B5-%D0%B8%D0%B7%D0%BE-%D0%B8%D1%80%D0%BE%D0%B2%D0%B0%D0%BD%D0%BD%D0%B0%D1%8F-%D0%B8-%D1%8E%D1%81%D1%82%D1%80%D0%B0%D1%86%D0%B8%D1%8F-%D0%BD%D0%B0-%D0%B1%D0%B5-%D0%BE%D0%B9-%D0%BF%D1%80%D0%B5-%D0%BF%D0%BE%D1%81%D1%8B-%D0%BA%D0%B5-297421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8" name="AutoShape 8" descr="https://img6.auto.ria.com/images/journal/news92/images/mers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0" name="AutoShape 10" descr="https://img6.auto.ria.com/images/journal/news92/images/mers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2" name="AutoShape 12" descr="https://img6.auto.ria.com/images/journal/news92/images/mers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074440"/>
          </a:xfrm>
        </p:spPr>
        <p:txBody>
          <a:bodyPr/>
          <a:lstStyle/>
          <a:p>
            <a:pPr algn="ctr"/>
            <a:r>
              <a:rPr lang="ru-RU" sz="1600" dirty="0" smtClean="0"/>
              <a:t>Произвольность </a:t>
            </a:r>
            <a:br>
              <a:rPr lang="ru-RU" sz="1600" dirty="0" smtClean="0"/>
            </a:br>
            <a:r>
              <a:rPr lang="ru-RU" sz="1600" dirty="0" smtClean="0"/>
              <a:t>и дифференциация ротового и носового выдоха</a:t>
            </a:r>
            <a:endParaRPr lang="ru-RU" sz="1600" dirty="0"/>
          </a:p>
        </p:txBody>
      </p:sp>
      <p:pic>
        <p:nvPicPr>
          <p:cNvPr id="17" name="Содержимое 16" descr="photo_2022-05-16_19-23-1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8500" y="685800"/>
            <a:ext cx="5410200" cy="5410200"/>
          </a:xfrm>
        </p:spPr>
      </p:pic>
      <p:sp>
        <p:nvSpPr>
          <p:cNvPr id="16" name="Текст 15"/>
          <p:cNvSpPr>
            <a:spLocks noGrp="1"/>
          </p:cNvSpPr>
          <p:nvPr>
            <p:ph type="body" idx="2"/>
          </p:nvPr>
        </p:nvSpPr>
        <p:spPr>
          <a:xfrm>
            <a:off x="381000" y="2276872"/>
            <a:ext cx="2362200" cy="3849291"/>
          </a:xfrm>
        </p:spPr>
        <p:txBody>
          <a:bodyPr/>
          <a:lstStyle/>
          <a:p>
            <a:r>
              <a:rPr lang="ru-RU" dirty="0" smtClean="0"/>
              <a:t>Инструкция: </a:t>
            </a:r>
          </a:p>
          <a:p>
            <a:r>
              <a:rPr lang="ru-RU" dirty="0" smtClean="0"/>
              <a:t>« Сделай вдох носом и подуй в трубочку, чтобы появились пузыри».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052736"/>
            <a:ext cx="2362200" cy="5073427"/>
          </a:xfrm>
        </p:spPr>
        <p:txBody>
          <a:bodyPr/>
          <a:lstStyle/>
          <a:p>
            <a:r>
              <a:rPr lang="ru-RU" dirty="0" smtClean="0"/>
              <a:t>Ребенок сидит с закрытым ртом. </a:t>
            </a:r>
          </a:p>
          <a:p>
            <a:r>
              <a:rPr lang="ru-RU" dirty="0" smtClean="0"/>
              <a:t>Инструкция:</a:t>
            </a:r>
          </a:p>
          <a:p>
            <a:r>
              <a:rPr lang="ru-RU" dirty="0" smtClean="0"/>
              <a:t>« Сдуй перышко с ладошки  носом»</a:t>
            </a:r>
          </a:p>
          <a:p>
            <a:r>
              <a:rPr lang="ru-RU" dirty="0" smtClean="0"/>
              <a:t>В</a:t>
            </a:r>
            <a:r>
              <a:rPr lang="ru-RU" dirty="0" smtClean="0"/>
              <a:t>ариант: </a:t>
            </a:r>
          </a:p>
          <a:p>
            <a:pPr>
              <a:buFontTx/>
              <a:buChar char="-"/>
            </a:pPr>
            <a:r>
              <a:rPr lang="ru-RU" dirty="0" smtClean="0"/>
              <a:t>-Выдох через левую ноздрю, правая зажата пальцем.</a:t>
            </a:r>
          </a:p>
          <a:p>
            <a:pPr>
              <a:buFontTx/>
              <a:buChar char="-"/>
            </a:pPr>
            <a:r>
              <a:rPr lang="ru-RU" dirty="0" smtClean="0"/>
              <a:t>- Выдох через правую ноздрю,  левая зажата пальцем.</a:t>
            </a:r>
            <a:endParaRPr lang="ru-RU" dirty="0"/>
          </a:p>
        </p:txBody>
      </p:sp>
      <p:pic>
        <p:nvPicPr>
          <p:cNvPr id="19458" name="Picture 2" descr="https://fb.ru/misc/i/gallery/104744/2980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556792"/>
            <a:ext cx="4829109" cy="3621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3706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</a:t>
            </a:r>
            <a:endParaRPr lang="ru-RU" sz="5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251520" y="914400"/>
            <a:ext cx="2592288" cy="990600"/>
          </a:xfrm>
        </p:spPr>
        <p:txBody>
          <a:bodyPr/>
          <a:lstStyle/>
          <a:p>
            <a:pPr algn="ctr"/>
            <a:r>
              <a:rPr lang="ru-RU" sz="1600" dirty="0" smtClean="0"/>
              <a:t>Целенаправленность и продолжительность воздушной струи.</a:t>
            </a:r>
            <a:endParaRPr lang="ru-RU" sz="1600" dirty="0"/>
          </a:p>
        </p:txBody>
      </p:sp>
      <p:pic>
        <p:nvPicPr>
          <p:cNvPr id="17" name="Содержимое 16" descr="photo_2022-05-16_19-23-1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8500" y="685800"/>
            <a:ext cx="5410200" cy="5410200"/>
          </a:xfrm>
        </p:spPr>
      </p:pic>
      <p:sp>
        <p:nvSpPr>
          <p:cNvPr id="16" name="Текст 1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Инструкция:</a:t>
            </a:r>
          </a:p>
          <a:p>
            <a:r>
              <a:rPr lang="ru-RU" dirty="0" smtClean="0"/>
              <a:t>«Дуй на шарики так, чтобы они закатились в свои домики»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hoto_2022-05-16_19-23-1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05542" y="685800"/>
            <a:ext cx="5476116" cy="5410200"/>
          </a:xfr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81000" y="1052736"/>
            <a:ext cx="2362200" cy="5073427"/>
          </a:xfrm>
        </p:spPr>
        <p:txBody>
          <a:bodyPr/>
          <a:lstStyle/>
          <a:p>
            <a:r>
              <a:rPr lang="ru-RU" dirty="0" smtClean="0"/>
              <a:t>Инструкция: </a:t>
            </a:r>
          </a:p>
          <a:p>
            <a:r>
              <a:rPr lang="ru-RU" dirty="0" smtClean="0"/>
              <a:t>«Подуй на облачко и ты узнаешь, о чем мечтает лев»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hoto_2022-05-16_19-23-16 (2)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25918" y="685800"/>
            <a:ext cx="5435364" cy="5410200"/>
          </a:xfr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81000" y="1052736"/>
            <a:ext cx="2362200" cy="5073427"/>
          </a:xfrm>
        </p:spPr>
        <p:txBody>
          <a:bodyPr/>
          <a:lstStyle/>
          <a:p>
            <a:r>
              <a:rPr lang="ru-RU" dirty="0" smtClean="0"/>
              <a:t>Инструкция:</a:t>
            </a:r>
          </a:p>
          <a:p>
            <a:r>
              <a:rPr lang="ru-RU" dirty="0" smtClean="0"/>
              <a:t>«Подуй на рыбку, чтобы она поплыла»</a:t>
            </a:r>
          </a:p>
          <a:p>
            <a:r>
              <a:rPr lang="ru-RU" dirty="0" smtClean="0"/>
              <a:t>«Подуй на носочки, чтобы машинка начала стирать»</a:t>
            </a:r>
          </a:p>
          <a:p>
            <a:r>
              <a:rPr lang="ru-RU" dirty="0" smtClean="0"/>
              <a:t>« Подуй на девочку, чтобы она начала крутить обруч»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Сила воздушной струи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Инструкция: </a:t>
            </a:r>
          </a:p>
          <a:p>
            <a:r>
              <a:rPr lang="ru-RU" dirty="0" smtClean="0"/>
              <a:t>«Подуй в дудочку, как можно громче»</a:t>
            </a:r>
          </a:p>
          <a:p>
            <a:r>
              <a:rPr lang="ru-RU" dirty="0" smtClean="0"/>
              <a:t>«Подуй на маленький (большой) мячик, чтобы он перескочил в другую ячейку»</a:t>
            </a:r>
            <a:endParaRPr lang="ru-RU" dirty="0"/>
          </a:p>
        </p:txBody>
      </p:sp>
      <p:pic>
        <p:nvPicPr>
          <p:cNvPr id="5" name="Содержимое 4" descr="photo_2022-05-16_19-23-15 (2)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18312" y="685800"/>
            <a:ext cx="5450575" cy="54102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14400"/>
            <a:ext cx="2520280" cy="1290464"/>
          </a:xfrm>
        </p:spPr>
        <p:txBody>
          <a:bodyPr/>
          <a:lstStyle/>
          <a:p>
            <a:pPr algn="ctr"/>
            <a:r>
              <a:rPr lang="ru-RU" dirty="0" smtClean="0"/>
              <a:t>Произвольное управление силой дыхания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2420888"/>
            <a:ext cx="2362200" cy="3705275"/>
          </a:xfrm>
        </p:spPr>
        <p:txBody>
          <a:bodyPr/>
          <a:lstStyle/>
          <a:p>
            <a:r>
              <a:rPr lang="ru-RU" dirty="0" smtClean="0"/>
              <a:t>Инструкция:</a:t>
            </a:r>
          </a:p>
          <a:p>
            <a:r>
              <a:rPr lang="ru-RU" dirty="0" smtClean="0"/>
              <a:t>« На счет раз, два дуй в свисток слабо, на счет три – сильно»</a:t>
            </a:r>
            <a:endParaRPr lang="ru-RU" dirty="0"/>
          </a:p>
        </p:txBody>
      </p:sp>
      <p:pic>
        <p:nvPicPr>
          <p:cNvPr id="5" name="Содержимое 4" descr="photo_2022-05-16_19-23-1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10664" y="685800"/>
            <a:ext cx="5465871" cy="54102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14400"/>
            <a:ext cx="2592288" cy="1074440"/>
          </a:xfrm>
        </p:spPr>
        <p:txBody>
          <a:bodyPr/>
          <a:lstStyle/>
          <a:p>
            <a:pPr algn="ctr"/>
            <a:r>
              <a:rPr lang="ru-RU" sz="1800" dirty="0" smtClean="0"/>
              <a:t>Воспроизведение </a:t>
            </a:r>
            <a:r>
              <a:rPr lang="ru-RU" sz="1400" dirty="0" smtClean="0"/>
              <a:t>автоматизированного ряда </a:t>
            </a:r>
            <a:br>
              <a:rPr lang="ru-RU" sz="1400" dirty="0" smtClean="0"/>
            </a:br>
            <a:r>
              <a:rPr lang="ru-RU" sz="1800" dirty="0" smtClean="0"/>
              <a:t>на </a:t>
            </a:r>
            <a:r>
              <a:rPr lang="ru-RU" sz="1800" dirty="0" smtClean="0"/>
              <a:t>одном </a:t>
            </a:r>
            <a:r>
              <a:rPr lang="ru-RU" sz="1800" dirty="0" smtClean="0"/>
              <a:t>выдохе</a:t>
            </a: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2132856"/>
            <a:ext cx="2491680" cy="3993307"/>
          </a:xfrm>
        </p:spPr>
        <p:txBody>
          <a:bodyPr/>
          <a:lstStyle/>
          <a:p>
            <a:r>
              <a:rPr lang="ru-RU" dirty="0" smtClean="0"/>
              <a:t>Инструкция:</a:t>
            </a:r>
          </a:p>
          <a:p>
            <a:r>
              <a:rPr lang="ru-RU" dirty="0" smtClean="0"/>
              <a:t>« Сделай вдох носом и посчитай все ракушки»</a:t>
            </a:r>
            <a:endParaRPr lang="ru-RU" dirty="0"/>
          </a:p>
        </p:txBody>
      </p:sp>
      <p:pic>
        <p:nvPicPr>
          <p:cNvPr id="5" name="Содержимое 4" descr="photo_2022-05-16_19-23-1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23387" y="685800"/>
            <a:ext cx="5440425" cy="541020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10984</TotalTime>
  <Words>197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Официальная</vt:lpstr>
      <vt:lpstr>Диагностика дыхательной функции у детей с речевыми нарушениями</vt:lpstr>
      <vt:lpstr>Произвольность  и дифференциация ротового и носового выдоха</vt:lpstr>
      <vt:lpstr>Слайд 3</vt:lpstr>
      <vt:lpstr>Целенаправленность и продолжительность воздушной струи.</vt:lpstr>
      <vt:lpstr>Слайд 5</vt:lpstr>
      <vt:lpstr>Слайд 6</vt:lpstr>
      <vt:lpstr>Сила воздушной струи</vt:lpstr>
      <vt:lpstr>Произвольное управление силой дыхания</vt:lpstr>
      <vt:lpstr>Воспроизведение автоматизированного ряда  на одном выдохе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 [А], буква А</dc:title>
  <dc:creator>Phoenix</dc:creator>
  <cp:lastModifiedBy>Phoenix</cp:lastModifiedBy>
  <cp:revision>37</cp:revision>
  <dcterms:created xsi:type="dcterms:W3CDTF">2020-01-29T17:29:57Z</dcterms:created>
  <dcterms:modified xsi:type="dcterms:W3CDTF">2022-05-16T17:19:11Z</dcterms:modified>
</cp:coreProperties>
</file>