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</p:sldMasterIdLst>
  <p:sldIdLst>
    <p:sldId id="259" r:id="rId4"/>
    <p:sldId id="258" r:id="rId5"/>
    <p:sldId id="257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87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377" r:id="rId31"/>
    <p:sldId id="283" r:id="rId32"/>
    <p:sldId id="284" r:id="rId33"/>
    <p:sldId id="285" r:id="rId34"/>
    <p:sldId id="286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  <p:sldId id="318" r:id="rId66"/>
    <p:sldId id="319" r:id="rId67"/>
    <p:sldId id="320" r:id="rId68"/>
    <p:sldId id="321" r:id="rId69"/>
    <p:sldId id="322" r:id="rId70"/>
    <p:sldId id="323" r:id="rId71"/>
    <p:sldId id="324" r:id="rId72"/>
    <p:sldId id="325" r:id="rId73"/>
    <p:sldId id="326" r:id="rId74"/>
    <p:sldId id="327" r:id="rId75"/>
    <p:sldId id="328" r:id="rId76"/>
    <p:sldId id="329" r:id="rId77"/>
    <p:sldId id="330" r:id="rId78"/>
    <p:sldId id="331" r:id="rId79"/>
    <p:sldId id="332" r:id="rId80"/>
    <p:sldId id="333" r:id="rId81"/>
    <p:sldId id="334" r:id="rId82"/>
    <p:sldId id="338" r:id="rId83"/>
    <p:sldId id="339" r:id="rId84"/>
    <p:sldId id="340" r:id="rId85"/>
    <p:sldId id="341" r:id="rId86"/>
    <p:sldId id="335" r:id="rId87"/>
    <p:sldId id="337" r:id="rId88"/>
    <p:sldId id="342" r:id="rId89"/>
    <p:sldId id="343" r:id="rId90"/>
    <p:sldId id="344" r:id="rId91"/>
    <p:sldId id="345" r:id="rId92"/>
    <p:sldId id="346" r:id="rId93"/>
    <p:sldId id="347" r:id="rId94"/>
    <p:sldId id="348" r:id="rId95"/>
    <p:sldId id="349" r:id="rId96"/>
    <p:sldId id="350" r:id="rId97"/>
    <p:sldId id="351" r:id="rId98"/>
    <p:sldId id="336" r:id="rId99"/>
    <p:sldId id="352" r:id="rId100"/>
    <p:sldId id="353" r:id="rId101"/>
    <p:sldId id="354" r:id="rId102"/>
    <p:sldId id="355" r:id="rId103"/>
    <p:sldId id="356" r:id="rId104"/>
    <p:sldId id="357" r:id="rId105"/>
    <p:sldId id="358" r:id="rId106"/>
    <p:sldId id="359" r:id="rId107"/>
    <p:sldId id="360" r:id="rId108"/>
    <p:sldId id="361" r:id="rId109"/>
    <p:sldId id="362" r:id="rId110"/>
    <p:sldId id="363" r:id="rId111"/>
    <p:sldId id="364" r:id="rId112"/>
    <p:sldId id="365" r:id="rId113"/>
    <p:sldId id="366" r:id="rId114"/>
    <p:sldId id="367" r:id="rId115"/>
    <p:sldId id="368" r:id="rId116"/>
    <p:sldId id="372" r:id="rId117"/>
    <p:sldId id="373" r:id="rId118"/>
    <p:sldId id="370" r:id="rId119"/>
    <p:sldId id="369" r:id="rId120"/>
    <p:sldId id="378" r:id="rId121"/>
    <p:sldId id="379" r:id="rId122"/>
    <p:sldId id="371" r:id="rId123"/>
    <p:sldId id="376" r:id="rId124"/>
    <p:sldId id="374" r:id="rId12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117" Type="http://schemas.openxmlformats.org/officeDocument/2006/relationships/slide" Target="slides/slide114.xml"/><Relationship Id="rId21" Type="http://schemas.openxmlformats.org/officeDocument/2006/relationships/slide" Target="slides/slide18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63" Type="http://schemas.openxmlformats.org/officeDocument/2006/relationships/slide" Target="slides/slide60.xml"/><Relationship Id="rId68" Type="http://schemas.openxmlformats.org/officeDocument/2006/relationships/slide" Target="slides/slide65.xml"/><Relationship Id="rId84" Type="http://schemas.openxmlformats.org/officeDocument/2006/relationships/slide" Target="slides/slide81.xml"/><Relationship Id="rId89" Type="http://schemas.openxmlformats.org/officeDocument/2006/relationships/slide" Target="slides/slide86.xml"/><Relationship Id="rId112" Type="http://schemas.openxmlformats.org/officeDocument/2006/relationships/slide" Target="slides/slide109.xml"/><Relationship Id="rId16" Type="http://schemas.openxmlformats.org/officeDocument/2006/relationships/slide" Target="slides/slide13.xml"/><Relationship Id="rId107" Type="http://schemas.openxmlformats.org/officeDocument/2006/relationships/slide" Target="slides/slide104.xml"/><Relationship Id="rId11" Type="http://schemas.openxmlformats.org/officeDocument/2006/relationships/slide" Target="slides/slide8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74" Type="http://schemas.openxmlformats.org/officeDocument/2006/relationships/slide" Target="slides/slide71.xml"/><Relationship Id="rId79" Type="http://schemas.openxmlformats.org/officeDocument/2006/relationships/slide" Target="slides/slide76.xml"/><Relationship Id="rId102" Type="http://schemas.openxmlformats.org/officeDocument/2006/relationships/slide" Target="slides/slide99.xml"/><Relationship Id="rId123" Type="http://schemas.openxmlformats.org/officeDocument/2006/relationships/slide" Target="slides/slide120.xml"/><Relationship Id="rId128" Type="http://schemas.openxmlformats.org/officeDocument/2006/relationships/theme" Target="theme/theme1.xml"/><Relationship Id="rId5" Type="http://schemas.openxmlformats.org/officeDocument/2006/relationships/slide" Target="slides/slide2.xml"/><Relationship Id="rId90" Type="http://schemas.openxmlformats.org/officeDocument/2006/relationships/slide" Target="slides/slide87.xml"/><Relationship Id="rId95" Type="http://schemas.openxmlformats.org/officeDocument/2006/relationships/slide" Target="slides/slide92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slide" Target="slides/slide61.xml"/><Relationship Id="rId69" Type="http://schemas.openxmlformats.org/officeDocument/2006/relationships/slide" Target="slides/slide66.xml"/><Relationship Id="rId77" Type="http://schemas.openxmlformats.org/officeDocument/2006/relationships/slide" Target="slides/slide74.xml"/><Relationship Id="rId100" Type="http://schemas.openxmlformats.org/officeDocument/2006/relationships/slide" Target="slides/slide97.xml"/><Relationship Id="rId105" Type="http://schemas.openxmlformats.org/officeDocument/2006/relationships/slide" Target="slides/slide102.xml"/><Relationship Id="rId113" Type="http://schemas.openxmlformats.org/officeDocument/2006/relationships/slide" Target="slides/slide110.xml"/><Relationship Id="rId118" Type="http://schemas.openxmlformats.org/officeDocument/2006/relationships/slide" Target="slides/slide115.xml"/><Relationship Id="rId126" Type="http://schemas.openxmlformats.org/officeDocument/2006/relationships/presProps" Target="presProps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slide" Target="slides/slide69.xml"/><Relationship Id="rId80" Type="http://schemas.openxmlformats.org/officeDocument/2006/relationships/slide" Target="slides/slide77.xml"/><Relationship Id="rId85" Type="http://schemas.openxmlformats.org/officeDocument/2006/relationships/slide" Target="slides/slide82.xml"/><Relationship Id="rId93" Type="http://schemas.openxmlformats.org/officeDocument/2006/relationships/slide" Target="slides/slide90.xml"/><Relationship Id="rId98" Type="http://schemas.openxmlformats.org/officeDocument/2006/relationships/slide" Target="slides/slide95.xml"/><Relationship Id="rId121" Type="http://schemas.openxmlformats.org/officeDocument/2006/relationships/slide" Target="slides/slide11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slide" Target="slides/slide64.xml"/><Relationship Id="rId103" Type="http://schemas.openxmlformats.org/officeDocument/2006/relationships/slide" Target="slides/slide100.xml"/><Relationship Id="rId108" Type="http://schemas.openxmlformats.org/officeDocument/2006/relationships/slide" Target="slides/slide105.xml"/><Relationship Id="rId116" Type="http://schemas.openxmlformats.org/officeDocument/2006/relationships/slide" Target="slides/slide113.xml"/><Relationship Id="rId124" Type="http://schemas.openxmlformats.org/officeDocument/2006/relationships/slide" Target="slides/slide121.xml"/><Relationship Id="rId129" Type="http://schemas.openxmlformats.org/officeDocument/2006/relationships/tableStyles" Target="tableStyles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openxmlformats.org/officeDocument/2006/relationships/slide" Target="slides/slide67.xml"/><Relationship Id="rId75" Type="http://schemas.openxmlformats.org/officeDocument/2006/relationships/slide" Target="slides/slide72.xml"/><Relationship Id="rId83" Type="http://schemas.openxmlformats.org/officeDocument/2006/relationships/slide" Target="slides/slide80.xml"/><Relationship Id="rId88" Type="http://schemas.openxmlformats.org/officeDocument/2006/relationships/slide" Target="slides/slide85.xml"/><Relationship Id="rId91" Type="http://schemas.openxmlformats.org/officeDocument/2006/relationships/slide" Target="slides/slide88.xml"/><Relationship Id="rId96" Type="http://schemas.openxmlformats.org/officeDocument/2006/relationships/slide" Target="slides/slide93.xml"/><Relationship Id="rId111" Type="http://schemas.openxmlformats.org/officeDocument/2006/relationships/slide" Target="slides/slide10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6" Type="http://schemas.openxmlformats.org/officeDocument/2006/relationships/slide" Target="slides/slide103.xml"/><Relationship Id="rId114" Type="http://schemas.openxmlformats.org/officeDocument/2006/relationships/slide" Target="slides/slide111.xml"/><Relationship Id="rId119" Type="http://schemas.openxmlformats.org/officeDocument/2006/relationships/slide" Target="slides/slide116.xml"/><Relationship Id="rId127" Type="http://schemas.openxmlformats.org/officeDocument/2006/relationships/viewProps" Target="viewProps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73" Type="http://schemas.openxmlformats.org/officeDocument/2006/relationships/slide" Target="slides/slide70.xml"/><Relationship Id="rId78" Type="http://schemas.openxmlformats.org/officeDocument/2006/relationships/slide" Target="slides/slide75.xml"/><Relationship Id="rId81" Type="http://schemas.openxmlformats.org/officeDocument/2006/relationships/slide" Target="slides/slide78.xml"/><Relationship Id="rId86" Type="http://schemas.openxmlformats.org/officeDocument/2006/relationships/slide" Target="slides/slide83.xml"/><Relationship Id="rId94" Type="http://schemas.openxmlformats.org/officeDocument/2006/relationships/slide" Target="slides/slide91.xml"/><Relationship Id="rId99" Type="http://schemas.openxmlformats.org/officeDocument/2006/relationships/slide" Target="slides/slide96.xml"/><Relationship Id="rId101" Type="http://schemas.openxmlformats.org/officeDocument/2006/relationships/slide" Target="slides/slide98.xml"/><Relationship Id="rId122" Type="http://schemas.openxmlformats.org/officeDocument/2006/relationships/slide" Target="slides/slide119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Relationship Id="rId109" Type="http://schemas.openxmlformats.org/officeDocument/2006/relationships/slide" Target="slides/slide106.xml"/><Relationship Id="rId34" Type="http://schemas.openxmlformats.org/officeDocument/2006/relationships/slide" Target="slides/slide31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76" Type="http://schemas.openxmlformats.org/officeDocument/2006/relationships/slide" Target="slides/slide73.xml"/><Relationship Id="rId97" Type="http://schemas.openxmlformats.org/officeDocument/2006/relationships/slide" Target="slides/slide94.xml"/><Relationship Id="rId104" Type="http://schemas.openxmlformats.org/officeDocument/2006/relationships/slide" Target="slides/slide101.xml"/><Relationship Id="rId120" Type="http://schemas.openxmlformats.org/officeDocument/2006/relationships/slide" Target="slides/slide117.xml"/><Relationship Id="rId125" Type="http://schemas.openxmlformats.org/officeDocument/2006/relationships/slide" Target="slides/slide122.xml"/><Relationship Id="rId7" Type="http://schemas.openxmlformats.org/officeDocument/2006/relationships/slide" Target="slides/slide4.xml"/><Relationship Id="rId71" Type="http://schemas.openxmlformats.org/officeDocument/2006/relationships/slide" Target="slides/slide68.xml"/><Relationship Id="rId92" Type="http://schemas.openxmlformats.org/officeDocument/2006/relationships/slide" Target="slides/slide89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4" Type="http://schemas.openxmlformats.org/officeDocument/2006/relationships/slide" Target="slides/slide21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66" Type="http://schemas.openxmlformats.org/officeDocument/2006/relationships/slide" Target="slides/slide63.xml"/><Relationship Id="rId87" Type="http://schemas.openxmlformats.org/officeDocument/2006/relationships/slide" Target="slides/slide84.xml"/><Relationship Id="rId110" Type="http://schemas.openxmlformats.org/officeDocument/2006/relationships/slide" Target="slides/slide107.xml"/><Relationship Id="rId115" Type="http://schemas.openxmlformats.org/officeDocument/2006/relationships/slide" Target="slides/slide112.xml"/><Relationship Id="rId61" Type="http://schemas.openxmlformats.org/officeDocument/2006/relationships/slide" Target="slides/slide58.xml"/><Relationship Id="rId82" Type="http://schemas.openxmlformats.org/officeDocument/2006/relationships/slide" Target="slides/slide7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7493" y="2184401"/>
            <a:ext cx="10363200" cy="1819411"/>
          </a:xfrm>
          <a:noFill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none"/>
        </p:style>
        <p:txBody>
          <a:bodyPr anchor="b">
            <a:noAutofit/>
          </a:bodyPr>
          <a:lstStyle>
            <a:lvl1pPr algn="ctr">
              <a:defRPr sz="6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BD86CA-BCCD-4606-963F-73790CB907A9}" type="datetimeFigureOut">
              <a:rPr lang="ru-RU" smtClean="0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10.08.2021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D2C70A-FF47-4398-9732-72BF7DD25A24}" type="slidenum">
              <a:rPr lang="ru-RU" smtClean="0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77998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EEA680-E579-40BB-B068-FB5F870BF0D6}" type="datetimeFigureOut">
              <a:rPr lang="ru-RU" smtClean="0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10.08.2021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02E0B2-BCB5-4ADD-961A-726972948145}" type="slidenum">
              <a:rPr lang="ru-RU" smtClean="0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33235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18D64B-E640-42F1-9703-36FC63E4D6D9}" type="datetimeFigureOut">
              <a:rPr lang="ru-RU" smtClean="0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10.08.2021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708F41-2C21-43C7-A62D-64145B126334}" type="slidenum">
              <a:rPr lang="ru-RU" smtClean="0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36677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7493" y="2184401"/>
            <a:ext cx="10363200" cy="1819411"/>
          </a:xfrm>
          <a:noFill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none"/>
        </p:style>
        <p:txBody>
          <a:bodyPr anchor="b">
            <a:noAutofit/>
          </a:bodyPr>
          <a:lstStyle>
            <a:lvl1pPr algn="ctr">
              <a:defRPr sz="6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BD86CA-BCCD-4606-963F-73790CB907A9}" type="datetimeFigureOut">
              <a:rPr lang="ru-RU" smtClean="0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10.08.2021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D2C70A-FF47-4398-9732-72BF7DD25A24}" type="slidenum">
              <a:rPr lang="ru-RU" smtClean="0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29159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522289"/>
            <a:ext cx="10515600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47851"/>
            <a:ext cx="10515600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8352FD-48AB-493D-B413-0E0E7F5E2EB9}" type="datetimeFigureOut">
              <a:rPr lang="ru-RU" smtClean="0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10.08.2021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8DBC81-298D-469F-8600-B65071408859}" type="slidenum">
              <a:rPr lang="ru-RU" smtClean="0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37261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134" y="1092200"/>
            <a:ext cx="10873317" cy="1654176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84867" y="3497265"/>
            <a:ext cx="7308851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12BEC7-DC07-4357-B408-0D98E9F8DDD6}" type="datetimeFigureOut">
              <a:rPr lang="ru-RU" smtClean="0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10.08.2021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C5CC4-D23A-48D9-AB6D-3EBE5E27E8D0}" type="slidenum">
              <a:rPr lang="ru-RU" smtClean="0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64312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2F44EF-BA6D-47B7-85B6-EB8585F48374}" type="datetimeFigureOut">
              <a:rPr lang="ru-RU" smtClean="0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10.08.2021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C687DA-BAE7-41DE-AEA6-D6D623516CD3}" type="slidenum">
              <a:rPr lang="ru-RU" smtClean="0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46917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5DE3F3-5638-45E8-8A12-631673886A7C}" type="datetimeFigureOut">
              <a:rPr lang="ru-RU" smtClean="0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10.08.2021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65FED3-ED35-40A5-BD1E-8B1C90DD26A7}" type="slidenum">
              <a:rPr lang="ru-RU" smtClean="0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88162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5B9795-0734-4D16-8F7C-222C0931958E}" type="datetimeFigureOut">
              <a:rPr lang="ru-RU" smtClean="0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10.08.2021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E9EB06-5C0C-4C20-967F-A4A18C20FB3D}" type="slidenum">
              <a:rPr lang="ru-RU" smtClean="0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38507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5CD618-59D6-4406-A238-EFED3D8F0A27}" type="datetimeFigureOut">
              <a:rPr lang="ru-RU" smtClean="0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10.08.2021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BCA1E4-5E41-4160-BC0A-D399582B6F58}" type="slidenum">
              <a:rPr lang="ru-RU" smtClean="0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61756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4B6A40-9316-43A5-BE4E-89C8CABB688A}" type="datetimeFigureOut">
              <a:rPr lang="ru-RU" smtClean="0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10.08.2021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D5DEDF-48A2-473C-AACD-7BE1971044F0}" type="slidenum">
              <a:rPr lang="ru-RU" smtClean="0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36781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522289"/>
            <a:ext cx="10515600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47851"/>
            <a:ext cx="10515600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8352FD-48AB-493D-B413-0E0E7F5E2EB9}" type="datetimeFigureOut">
              <a:rPr lang="ru-RU" smtClean="0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10.08.2021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8DBC81-298D-469F-8600-B65071408859}" type="slidenum">
              <a:rPr lang="ru-RU" smtClean="0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96815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825E93-EB2A-4BD7-A9B2-EE6FF09AE020}" type="datetimeFigureOut">
              <a:rPr lang="ru-RU" smtClean="0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10.08.2021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47D42C-2BB4-45EA-89FA-32033CBA3CD2}" type="slidenum">
              <a:rPr lang="ru-RU" smtClean="0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51174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EEA680-E579-40BB-B068-FB5F870BF0D6}" type="datetimeFigureOut">
              <a:rPr lang="ru-RU" smtClean="0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10.08.2021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02E0B2-BCB5-4ADD-961A-726972948145}" type="slidenum">
              <a:rPr lang="ru-RU" smtClean="0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12781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18D64B-E640-42F1-9703-36FC63E4D6D9}" type="datetimeFigureOut">
              <a:rPr lang="ru-RU" smtClean="0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10.08.2021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708F41-2C21-43C7-A62D-64145B126334}" type="slidenum">
              <a:rPr lang="ru-RU" smtClean="0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56946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7493" y="2184401"/>
            <a:ext cx="10363200" cy="1819411"/>
          </a:xfrm>
          <a:noFill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none"/>
        </p:style>
        <p:txBody>
          <a:bodyPr anchor="b">
            <a:noAutofit/>
          </a:bodyPr>
          <a:lstStyle>
            <a:lvl1pPr algn="ctr">
              <a:defRPr sz="6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BD86CA-BCCD-4606-963F-73790CB907A9}" type="datetimeFigureOut">
              <a:rPr lang="ru-RU" smtClean="0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10.08.2021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D2C70A-FF47-4398-9732-72BF7DD25A24}" type="slidenum">
              <a:rPr lang="ru-RU" smtClean="0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05576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522289"/>
            <a:ext cx="10515600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47851"/>
            <a:ext cx="10515600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8352FD-48AB-493D-B413-0E0E7F5E2EB9}" type="datetimeFigureOut">
              <a:rPr lang="ru-RU" smtClean="0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10.08.2021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8DBC81-298D-469F-8600-B65071408859}" type="slidenum">
              <a:rPr lang="ru-RU" smtClean="0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36135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134" y="1092200"/>
            <a:ext cx="10873317" cy="1654176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84867" y="3497265"/>
            <a:ext cx="7308851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12BEC7-DC07-4357-B408-0D98E9F8DDD6}" type="datetimeFigureOut">
              <a:rPr lang="ru-RU" smtClean="0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10.08.2021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C5CC4-D23A-48D9-AB6D-3EBE5E27E8D0}" type="slidenum">
              <a:rPr lang="ru-RU" smtClean="0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60523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2F44EF-BA6D-47B7-85B6-EB8585F48374}" type="datetimeFigureOut">
              <a:rPr lang="ru-RU" smtClean="0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10.08.2021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C687DA-BAE7-41DE-AEA6-D6D623516CD3}" type="slidenum">
              <a:rPr lang="ru-RU" smtClean="0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10590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5DE3F3-5638-45E8-8A12-631673886A7C}" type="datetimeFigureOut">
              <a:rPr lang="ru-RU" smtClean="0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10.08.2021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65FED3-ED35-40A5-BD1E-8B1C90DD26A7}" type="slidenum">
              <a:rPr lang="ru-RU" smtClean="0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40495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5B9795-0734-4D16-8F7C-222C0931958E}" type="datetimeFigureOut">
              <a:rPr lang="ru-RU" smtClean="0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10.08.2021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E9EB06-5C0C-4C20-967F-A4A18C20FB3D}" type="slidenum">
              <a:rPr lang="ru-RU" smtClean="0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03121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5CD618-59D6-4406-A238-EFED3D8F0A27}" type="datetimeFigureOut">
              <a:rPr lang="ru-RU" smtClean="0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10.08.2021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BCA1E4-5E41-4160-BC0A-D399582B6F58}" type="slidenum">
              <a:rPr lang="ru-RU" smtClean="0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08885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134" y="1092200"/>
            <a:ext cx="10873317" cy="1654176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84867" y="3497265"/>
            <a:ext cx="7308851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12BEC7-DC07-4357-B408-0D98E9F8DDD6}" type="datetimeFigureOut">
              <a:rPr lang="ru-RU" smtClean="0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10.08.2021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C5CC4-D23A-48D9-AB6D-3EBE5E27E8D0}" type="slidenum">
              <a:rPr lang="ru-RU" smtClean="0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3365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4B6A40-9316-43A5-BE4E-89C8CABB688A}" type="datetimeFigureOut">
              <a:rPr lang="ru-RU" smtClean="0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10.08.2021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D5DEDF-48A2-473C-AACD-7BE1971044F0}" type="slidenum">
              <a:rPr lang="ru-RU" smtClean="0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49528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825E93-EB2A-4BD7-A9B2-EE6FF09AE020}" type="datetimeFigureOut">
              <a:rPr lang="ru-RU" smtClean="0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10.08.2021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47D42C-2BB4-45EA-89FA-32033CBA3CD2}" type="slidenum">
              <a:rPr lang="ru-RU" smtClean="0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51750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EEA680-E579-40BB-B068-FB5F870BF0D6}" type="datetimeFigureOut">
              <a:rPr lang="ru-RU" smtClean="0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10.08.2021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02E0B2-BCB5-4ADD-961A-726972948145}" type="slidenum">
              <a:rPr lang="ru-RU" smtClean="0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04578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18D64B-E640-42F1-9703-36FC63E4D6D9}" type="datetimeFigureOut">
              <a:rPr lang="ru-RU" smtClean="0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10.08.2021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708F41-2C21-43C7-A62D-64145B126334}" type="slidenum">
              <a:rPr lang="ru-RU" smtClean="0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24863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2F44EF-BA6D-47B7-85B6-EB8585F48374}" type="datetimeFigureOut">
              <a:rPr lang="ru-RU" smtClean="0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10.08.2021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C687DA-BAE7-41DE-AEA6-D6D623516CD3}" type="slidenum">
              <a:rPr lang="ru-RU" smtClean="0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70557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5DE3F3-5638-45E8-8A12-631673886A7C}" type="datetimeFigureOut">
              <a:rPr lang="ru-RU" smtClean="0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10.08.2021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65FED3-ED35-40A5-BD1E-8B1C90DD26A7}" type="slidenum">
              <a:rPr lang="ru-RU" smtClean="0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20979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5B9795-0734-4D16-8F7C-222C0931958E}" type="datetimeFigureOut">
              <a:rPr lang="ru-RU" smtClean="0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10.08.2021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E9EB06-5C0C-4C20-967F-A4A18C20FB3D}" type="slidenum">
              <a:rPr lang="ru-RU" smtClean="0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82471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5CD618-59D6-4406-A238-EFED3D8F0A27}" type="datetimeFigureOut">
              <a:rPr lang="ru-RU" smtClean="0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10.08.2021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BCA1E4-5E41-4160-BC0A-D399582B6F58}" type="slidenum">
              <a:rPr lang="ru-RU" smtClean="0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6298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4B6A40-9316-43A5-BE4E-89C8CABB688A}" type="datetimeFigureOut">
              <a:rPr lang="ru-RU" smtClean="0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10.08.2021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D5DEDF-48A2-473C-AACD-7BE1971044F0}" type="slidenum">
              <a:rPr lang="ru-RU" smtClean="0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30494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825E93-EB2A-4BD7-A9B2-EE6FF09AE020}" type="datetimeFigureOut">
              <a:rPr lang="ru-RU" smtClean="0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10.08.2021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47D42C-2BB4-45EA-89FA-32033CBA3CD2}" type="slidenum">
              <a:rPr lang="ru-RU" smtClean="0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90283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6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B8FD403-F6AD-4B33-926D-51215DE7FD57}" type="datetimeFigureOut">
              <a:rPr lang="ru-RU" smtClean="0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10.08.2021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D6C711A-0EDF-4ED0-83A5-A61192B50348}" type="slidenum">
              <a:rPr lang="ru-RU" smtClean="0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33056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6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B8FD403-F6AD-4B33-926D-51215DE7FD57}" type="datetimeFigureOut">
              <a:rPr lang="ru-RU" smtClean="0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10.08.2021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D6C711A-0EDF-4ED0-83A5-A61192B50348}" type="slidenum">
              <a:rPr lang="ru-RU" smtClean="0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7170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6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B8FD403-F6AD-4B33-926D-51215DE7FD57}" type="datetimeFigureOut">
              <a:rPr lang="ru-RU" smtClean="0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10.08.2021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D6C711A-0EDF-4ED0-83A5-A61192B50348}" type="slidenum">
              <a:rPr lang="ru-RU" smtClean="0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27557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4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gif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40.gif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gif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gif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gif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gif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gif"/><Relationship Id="rId2" Type="http://schemas.openxmlformats.org/officeDocument/2006/relationships/image" Target="../media/image51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58.gif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gif"/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35181" y="1515291"/>
            <a:ext cx="11928763" cy="1323157"/>
          </a:xfrm>
        </p:spPr>
        <p:txBody>
          <a:bodyPr rtlCol="0"/>
          <a:lstStyle/>
          <a:p>
            <a:pPr fontAlgn="auto">
              <a:spcAft>
                <a:spcPts val="0"/>
              </a:spcAft>
              <a:defRPr/>
            </a:pPr>
            <a:r>
              <a:rPr lang="ru-RU" sz="4800" dirty="0" err="1" smtClean="0"/>
              <a:t>Квест</a:t>
            </a:r>
            <a:r>
              <a:rPr lang="ru-RU" sz="4800" dirty="0"/>
              <a:t> </a:t>
            </a:r>
            <a:r>
              <a:rPr lang="ru-RU" sz="4800" dirty="0" smtClean="0"/>
              <a:t>– игра «Свет Рождественской звезды»</a:t>
            </a:r>
            <a:endParaRPr lang="ru-RU" sz="4800" dirty="0"/>
          </a:p>
        </p:txBody>
      </p:sp>
      <p:sp>
        <p:nvSpPr>
          <p:cNvPr id="2051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6173788" y="6157913"/>
            <a:ext cx="3492500" cy="569912"/>
          </a:xfrm>
        </p:spPr>
        <p:txBody>
          <a:bodyPr/>
          <a:lstStyle/>
          <a:p>
            <a:pPr marL="0" indent="0" algn="ctr">
              <a:buNone/>
            </a:pPr>
            <a:endParaRPr lang="ru-RU" altLang="ru-RU" smtClean="0">
              <a:solidFill>
                <a:schemeClr val="bg1"/>
              </a:solidFill>
            </a:endParaRPr>
          </a:p>
        </p:txBody>
      </p:sp>
      <p:pic>
        <p:nvPicPr>
          <p:cNvPr id="4" name="Picture 9" descr="angel21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17033" y="705666"/>
            <a:ext cx="1066800" cy="161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9" descr="angel21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202719" y="1110312"/>
            <a:ext cx="1066800" cy="161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033" y="2651559"/>
            <a:ext cx="4181475" cy="33147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5399" y="2324916"/>
            <a:ext cx="2689869" cy="3532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79320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http://fs00.infourok.ru/images/doc/241/207172/8/hello_html_7d6be5cc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-1" y="222069"/>
            <a:ext cx="1205701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В эту ночь родился у Девы Марии сын Иисус, что значит «спаситель мира». </a:t>
            </a:r>
            <a:endParaRPr kumimoji="0" lang="ru-RU" sz="28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8216716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 txBox="1">
            <a:spLocks/>
          </p:cNvSpPr>
          <p:nvPr/>
        </p:nvSpPr>
        <p:spPr bwMode="auto">
          <a:xfrm>
            <a:off x="1295401" y="1254591"/>
            <a:ext cx="9725890" cy="3884725"/>
          </a:xfrm>
          <a:prstGeom prst="horizontalScroll">
            <a:avLst/>
          </a:prstGeom>
          <a:solidFill>
            <a:srgbClr val="BEEDFF"/>
          </a:solidFill>
          <a:ln w="25400" cap="flat" cmpd="sng" algn="ctr">
            <a:solidFill>
              <a:srgbClr val="BEEDFF">
                <a:shade val="50000"/>
              </a:srgbClr>
            </a:solidFill>
            <a:prstDash val="soli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8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haroni"/>
              </a:rPr>
              <a:t>Кто ходил по дворам с песнями и стишками, славя Христа? </a:t>
            </a:r>
            <a:endParaRPr lang="ru-RU" sz="4800" b="1" dirty="0">
              <a:solidFill>
                <a:srgbClr val="0070C0"/>
              </a:solidFill>
            </a:endParaRPr>
          </a:p>
        </p:txBody>
      </p:sp>
      <p:pic>
        <p:nvPicPr>
          <p:cNvPr id="7" name="Picture 2" descr="C:\Documents and Settings\work\Рабочий стол\рождество викторина\снежинка2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542737" y="3490479"/>
            <a:ext cx="1928826" cy="22142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817760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73 0.075 C -0.01493 0.06412 -0.01893 0.05648 -0.02726 0.04931 C -0.03195 0.03981 -0.0382 0.03218 -0.04341 0.02338 C -0.04862 0.01435 -0.05469 0.00486 -0.05955 -0.0044 C -0.06059 -0.00648 -0.06146 -0.00926 -0.06285 -0.01088 C -0.06806 -0.01667 -0.08177 -0.02292 -0.08872 -0.02593 C -0.10521 -0.02523 -0.12188 -0.02569 -0.13872 -0.02384 C -0.14115 -0.02361 -0.14271 -0.0206 -0.14514 -0.01944 C -0.14896 -0.01736 -0.16198 -0.01343 -0.16268 -0.01319 C -0.17309 -0.00602 -0.1823 -0.00093 -0.19358 0.00417 C -0.19896 0.01528 -0.20278 0.02454 -0.21268 0.02778 C -0.22414 0.03773 -0.21007 0.02662 -0.22414 0.03426 C -0.23021 0.03773 -0.23802 0.04444 -0.24497 0.04722 C -0.24931 0.04884 -0.25348 0.05 -0.25782 0.05139 C -0.26007 0.05208 -0.26441 0.05347 -0.26441 0.05347 C -0.27674 0.06181 -0.26441 0.05463 -0.28056 0.05995 C -0.28368 0.06111 -0.29028 0.06435 -0.29028 0.06435 C -0.2941 0.06829 -0.2974 0.07361 -0.30139 0.07731 C -0.30591 0.08125 -0.31268 0.08264 -0.31754 0.08588 C -0.31927 0.08704 -0.32049 0.08981 -0.3224 0.09005 C -0.34323 0.09213 -0.36441 0.09167 -0.38525 0.09236 C -0.40521 0.09097 -0.42535 0.0912 -0.44514 0.08796 C -0.44775 0.0875 -0.44931 0.08356 -0.45157 0.08148 C -0.46129 0.07222 -0.47066 0.0662 -0.48039 0.05579 C -0.50747 0.02778 -0.48455 0.05231 -0.50313 0.03843 C -0.52066 0.02546 -0.53473 0.01574 -0.55469 0.01065 C -0.5724 0.01134 -0.59011 0.01157 -0.60799 0.01273 C -0.61441 0.01319 -0.61997 0.02037 -0.6257 0.02338 C -0.63542 0.02824 -0.64393 0.03102 -0.65313 0.03843 C -0.66823 0.05069 -0.68108 0.06759 -0.69827 0.075 C -0.70747 0.07361 -0.71372 0.07153 -0.7224 0.06852 C -0.7316 0.06065 -0.73212 0.05532 -0.73368 0.04074 C -0.73316 0.01852 -0.73386 -0.0037 -0.73212 -0.02593 C -0.7316 -0.03264 -0.72882 -0.03889 -0.72726 -0.04537 C -0.72622 -0.04977 -0.72396 -0.05833 -0.72396 -0.05833 C -0.72171 -0.07616 -0.71702 -0.09282 -0.71268 -0.10995 C -0.70973 -0.12199 -0.70782 -0.13125 -0.70313 -0.14213 C -0.70122 -0.15185 -0.69809 -0.16019 -0.69653 -0.17014 C -0.69705 -0.19167 -0.69688 -0.21319 -0.69827 -0.23472 C -0.69948 -0.25324 -0.70921 -0.27083 -0.71268 -0.28843 C -0.71511 -0.30116 -0.71719 -0.31435 -0.7191 -0.32708 C -0.72032 -0.33565 -0.7224 -0.35278 -0.7224 -0.35278 C -0.72205 -0.37199 -0.72414 -0.43704 -0.71112 -0.4625 C -0.70886 -0.48472 -0.70677 -0.47963 -0.70139 -0.50139 C -0.69757 -0.51667 -0.70018 -0.51042 -0.69497 -0.5206 C -0.69167 -0.5338 -0.68959 -0.55 -0.68368 -0.56157 C -0.67726 -0.58843 -0.68802 -0.54606 -0.67882 -0.57431 C -0.67726 -0.57917 -0.67778 -0.58449 -0.6757 -0.58935 C -0.67101 -0.60046 -0.6691 -0.6044 -0.66598 -0.61736 C -0.66389 -0.62639 -0.65191 -0.61875 -0.64497 -0.61944 C -0.63421 -0.62315 -0.62362 -0.62523 -0.61285 -0.62824 C -0.60243 -0.63704 -0.61407 -0.62824 -0.59671 -0.63472 C -0.59427 -0.63565 -0.59237 -0.63773 -0.59011 -0.63889 C -0.58802 -0.63981 -0.58577 -0.64028 -0.58368 -0.64097 C -0.57014 -0.65023 -0.55539 -0.65231 -0.54011 -0.65394 C -0.53421 -0.65648 -0.5224 -0.66042 -0.5224 -0.66042 C -0.50625 -0.65972 -0.49011 -0.66157 -0.47396 -0.65833 C -0.46806 -0.65718 -0.46355 -0.65046 -0.45799 -0.64745 C -0.43507 -0.63519 -0.41285 -0.61597 -0.38855 -0.61088 C -0.37379 -0.60463 -0.36945 -0.60741 -0.34983 -0.6088 C -0.34792 -0.60949 -0.34566 -0.60972 -0.34341 -0.61088 C -0.34167 -0.61181 -0.34046 -0.61435 -0.33855 -0.61528 C -0.33594 -0.61667 -0.33299 -0.61644 -0.33039 -0.61736 C -0.3198 -0.6213 -0.31007 -0.62778 -0.3 -0.63241 C -0.28629 -0.63843 -0.27188 -0.64097 -0.25782 -0.64329 C -0.23473 -0.65069 -0.21059 -0.65602 -0.18716 -0.66042 C -0.13629 -0.65856 -0.14584 -0.66111 -0.11754 -0.65394 C -0.11493 -0.65255 -0.11216 -0.65139 -0.10955 -0.64977 C -0.10782 -0.64861 -0.10643 -0.6463 -0.10487 -0.64537 C -0.09671 -0.64074 -0.08612 -0.63958 -0.07726 -0.63681 C -0.05261 -0.6375 -0.02778 -0.63704 -0.00313 -0.63889 C 0.00191 -0.63935 0.00659 -0.6419 0.01145 -0.64329 C 0.01579 -0.64468 0.0243 -0.64745 0.0243 -0.64745 C 0.03541 -0.65741 0.05017 -0.65833 0.06284 -0.6625 C 0.10295 -0.66088 0.10104 -0.66319 0.12604 -0.65602 C 0.13246 -0.65185 0.13993 -0.65185 0.14513 -0.64537 C 0.15451 -0.63449 0.16701 -0.61968 0.17274 -0.6044 C 0.17413 -0.6 0.17534 -0.5912 0.17604 -0.58727 C 0.17882 -0.57014 0.18194 -0.55301 0.18385 -0.53565 C 0.18385 -0.5294 0.17621 -0.38426 0.18385 -0.35278 C 0.18333 -0.32338 0.18333 -0.29421 0.18246 -0.26481 C 0.18229 -0.25741 0.17413 -0.24537 0.17413 -0.24537 C 0.17257 -0.23843 0.16961 -0.23287 0.1677 -0.22593 C 0.16684 -0.22176 0.16475 -0.21319 0.16475 -0.21319 C 0.1651 -0.19745 0.16545 -0.18148 0.16632 -0.16574 C 0.16649 -0.16134 0.16753 -0.15718 0.1677 -0.15278 C 0.16805 -0.15185 0.1684 -0.12963 0.171 -0.12269 C 0.17291 -0.11829 0.17743 -0.10995 0.17743 -0.10995 C 0.18073 -0.09676 0.18836 -0.0875 0.19687 -0.07986 C 0.20989 -0.05602 0.20277 -0.07269 0.20017 -0.01319 C 0.2 -0.01088 0.19809 -0.00093 0.19687 0.00185 C 0.19496 0.00625 0.19045 0.01481 0.19045 0.01481 C 0.18836 0.02361 0.18524 0.02731 0.18073 0.03426 C 0.17031 0.05093 0.16649 0.05162 0.15156 0.05579 C 0.13402 0.05509 0.11632 0.05486 0.09843 0.05347 C 0.09357 0.05301 0.09323 0.04977 0.08871 0.04722 C 0.08159 0.04306 0.07413 0.04028 0.06632 0.03843 C 0.05798 0.0331 0.05017 0.02546 0.04218 0.01921 C 0.03888 0.01667 0.03559 0.01343 0.03246 0.01065 C 0.02968 0.0081 0.02274 0.00625 0.02274 0.00625 C 0.02118 0.00486 0.01944 0.00301 0.01788 0.00185 C 0.01475 -4.07407E-6 0.00833 -0.00231 0.00833 -0.00231 C 0.00555 -0.00162 1.11111E-6 -0.00023 1.11111E-6 -0.00023 " pathEditMode="relative" ptsTypes="fffffffffffffffffffffffffffffffffffffffffffffffffffffff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27364" y="1163782"/>
            <a:ext cx="8416636" cy="340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400" b="1" dirty="0">
                <a:latin typeface="Times New Roman" panose="02020603050405020304" pitchFamily="18" charset="0"/>
                <a:ea typeface="Calibri" panose="020F0502020204030204" pitchFamily="34" charset="0"/>
                <a:cs typeface="Aharoni"/>
              </a:rPr>
              <a:t> 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5" name="Объект 3"/>
          <p:cNvSpPr txBox="1">
            <a:spLocks/>
          </p:cNvSpPr>
          <p:nvPr/>
        </p:nvSpPr>
        <p:spPr bwMode="auto">
          <a:xfrm>
            <a:off x="3144980" y="1163782"/>
            <a:ext cx="8811490" cy="5444836"/>
          </a:xfrm>
          <a:prstGeom prst="horizontalScroll">
            <a:avLst/>
          </a:prstGeom>
          <a:solidFill>
            <a:srgbClr val="BEEDFF"/>
          </a:solidFill>
          <a:ln w="25400" cap="flat" cmpd="sng" algn="ctr">
            <a:solidFill>
              <a:srgbClr val="BEEDFF">
                <a:shade val="50000"/>
              </a:srgbClr>
            </a:solidFill>
            <a:prstDash val="soli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Молодежь и взрослые собирались вместе вечером 6 января с появлением первой звезды, а дети утром 7 января. Переходя от одного дома к другому, под окнами или в избах, они пели песни в честь праздника, славя Рождество, пели песни поздравления или просто ради развлечения и потехи. Считалось, что </a:t>
            </a:r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колядующие </a:t>
            </a:r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– существа, наделенные нечеловеческой силой, способные тем или иным образом повлиять на урожай, благополучие семьи, состояние здоровья.</a:t>
            </a:r>
            <a:endParaRPr lang="ru-RU" sz="20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050" name="Picture 2" descr="Когда колядуют, посевают, щедруют в Украине в 2017 году - ТЕЛЕГРАФ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1163782"/>
            <a:ext cx="2781587" cy="3678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42806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 txBox="1">
            <a:spLocks/>
          </p:cNvSpPr>
          <p:nvPr/>
        </p:nvSpPr>
        <p:spPr bwMode="auto">
          <a:xfrm>
            <a:off x="1253837" y="1350818"/>
            <a:ext cx="10287000" cy="3217975"/>
          </a:xfrm>
          <a:prstGeom prst="horizontalScroll">
            <a:avLst/>
          </a:prstGeom>
          <a:solidFill>
            <a:srgbClr val="BEEDFF"/>
          </a:solidFill>
          <a:ln w="25400" cap="flat" cmpd="sng" algn="ctr">
            <a:solidFill>
              <a:srgbClr val="BEEDFF">
                <a:shade val="50000"/>
              </a:srgbClr>
            </a:solidFill>
            <a:prstDash val="soli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ru-RU" sz="40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haroni"/>
              </a:rPr>
              <a:t>Кто сопровождал </a:t>
            </a:r>
            <a:r>
              <a:rPr lang="ru-RU" sz="40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haroni"/>
              </a:rPr>
              <a:t>колядующих, </a:t>
            </a:r>
            <a:r>
              <a:rPr lang="ru-RU" sz="40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haroni"/>
              </a:rPr>
              <a:t>весело озорничая? </a:t>
            </a:r>
            <a:endParaRPr lang="ru-RU" sz="4000" dirty="0">
              <a:solidFill>
                <a:srgbClr val="0070C0"/>
              </a:solidFill>
            </a:endParaRPr>
          </a:p>
        </p:txBody>
      </p:sp>
      <p:pic>
        <p:nvPicPr>
          <p:cNvPr id="5" name="Picture 2" descr="C:\Documents and Settings\work\Рабочий стол\рождество викторина\снежинка2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355701" y="3081289"/>
            <a:ext cx="1928826" cy="22142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266707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73 0.075 C -0.01493 0.06412 -0.01893 0.05648 -0.02726 0.04931 C -0.03195 0.03981 -0.0382 0.03218 -0.04341 0.02338 C -0.04862 0.01435 -0.05469 0.00486 -0.05955 -0.0044 C -0.06059 -0.00648 -0.06146 -0.00926 -0.06285 -0.01088 C -0.06806 -0.01667 -0.08177 -0.02292 -0.08872 -0.02593 C -0.10521 -0.02523 -0.12188 -0.02569 -0.13872 -0.02384 C -0.14115 -0.02361 -0.14271 -0.0206 -0.14514 -0.01944 C -0.14896 -0.01736 -0.16198 -0.01343 -0.16268 -0.01319 C -0.17309 -0.00602 -0.1823 -0.00093 -0.19358 0.00417 C -0.19896 0.01528 -0.20278 0.02454 -0.21268 0.02778 C -0.22414 0.03773 -0.21007 0.02662 -0.22414 0.03426 C -0.23021 0.03773 -0.23802 0.04444 -0.24497 0.04722 C -0.24931 0.04884 -0.25348 0.05 -0.25782 0.05139 C -0.26007 0.05208 -0.26441 0.05347 -0.26441 0.05347 C -0.27674 0.06181 -0.26441 0.05463 -0.28056 0.05995 C -0.28368 0.06111 -0.29028 0.06435 -0.29028 0.06435 C -0.2941 0.06829 -0.2974 0.07361 -0.30139 0.07731 C -0.30591 0.08125 -0.31268 0.08264 -0.31754 0.08588 C -0.31927 0.08704 -0.32049 0.08981 -0.3224 0.09005 C -0.34323 0.09213 -0.36441 0.09167 -0.38525 0.09236 C -0.40521 0.09097 -0.42535 0.0912 -0.44514 0.08796 C -0.44775 0.0875 -0.44931 0.08356 -0.45157 0.08148 C -0.46129 0.07222 -0.47066 0.0662 -0.48039 0.05579 C -0.50747 0.02778 -0.48455 0.05231 -0.50313 0.03843 C -0.52066 0.02546 -0.53473 0.01574 -0.55469 0.01065 C -0.5724 0.01134 -0.59011 0.01157 -0.60799 0.01273 C -0.61441 0.01319 -0.61997 0.02037 -0.6257 0.02338 C -0.63542 0.02824 -0.64393 0.03102 -0.65313 0.03843 C -0.66823 0.05069 -0.68108 0.06759 -0.69827 0.075 C -0.70747 0.07361 -0.71372 0.07153 -0.7224 0.06852 C -0.7316 0.06065 -0.73212 0.05532 -0.73368 0.04074 C -0.73316 0.01852 -0.73386 -0.0037 -0.73212 -0.02593 C -0.7316 -0.03264 -0.72882 -0.03889 -0.72726 -0.04537 C -0.72622 -0.04977 -0.72396 -0.05833 -0.72396 -0.05833 C -0.72171 -0.07616 -0.71702 -0.09282 -0.71268 -0.10995 C -0.70973 -0.12199 -0.70782 -0.13125 -0.70313 -0.14213 C -0.70122 -0.15185 -0.69809 -0.16019 -0.69653 -0.17014 C -0.69705 -0.19167 -0.69688 -0.21319 -0.69827 -0.23472 C -0.69948 -0.25324 -0.70921 -0.27083 -0.71268 -0.28843 C -0.71511 -0.30116 -0.71719 -0.31435 -0.7191 -0.32708 C -0.72032 -0.33565 -0.7224 -0.35278 -0.7224 -0.35278 C -0.72205 -0.37199 -0.72414 -0.43704 -0.71112 -0.4625 C -0.70886 -0.48472 -0.70677 -0.47963 -0.70139 -0.50139 C -0.69757 -0.51667 -0.70018 -0.51042 -0.69497 -0.5206 C -0.69167 -0.5338 -0.68959 -0.55 -0.68368 -0.56157 C -0.67726 -0.58843 -0.68802 -0.54606 -0.67882 -0.57431 C -0.67726 -0.57917 -0.67778 -0.58449 -0.6757 -0.58935 C -0.67101 -0.60046 -0.6691 -0.6044 -0.66598 -0.61736 C -0.66389 -0.62639 -0.65191 -0.61875 -0.64497 -0.61944 C -0.63421 -0.62315 -0.62362 -0.62523 -0.61285 -0.62824 C -0.60243 -0.63704 -0.61407 -0.62824 -0.59671 -0.63472 C -0.59427 -0.63565 -0.59237 -0.63773 -0.59011 -0.63889 C -0.58802 -0.63981 -0.58577 -0.64028 -0.58368 -0.64097 C -0.57014 -0.65023 -0.55539 -0.65231 -0.54011 -0.65394 C -0.53421 -0.65648 -0.5224 -0.66042 -0.5224 -0.66042 C -0.50625 -0.65972 -0.49011 -0.66157 -0.47396 -0.65833 C -0.46806 -0.65718 -0.46355 -0.65046 -0.45799 -0.64745 C -0.43507 -0.63519 -0.41285 -0.61597 -0.38855 -0.61088 C -0.37379 -0.60463 -0.36945 -0.60741 -0.34983 -0.6088 C -0.34792 -0.60949 -0.34566 -0.60972 -0.34341 -0.61088 C -0.34167 -0.61181 -0.34046 -0.61435 -0.33855 -0.61528 C -0.33594 -0.61667 -0.33299 -0.61644 -0.33039 -0.61736 C -0.3198 -0.6213 -0.31007 -0.62778 -0.3 -0.63241 C -0.28629 -0.63843 -0.27188 -0.64097 -0.25782 -0.64329 C -0.23473 -0.65069 -0.21059 -0.65602 -0.18716 -0.66042 C -0.13629 -0.65856 -0.14584 -0.66111 -0.11754 -0.65394 C -0.11493 -0.65255 -0.11216 -0.65139 -0.10955 -0.64977 C -0.10782 -0.64861 -0.10643 -0.6463 -0.10487 -0.64537 C -0.09671 -0.64074 -0.08612 -0.63958 -0.07726 -0.63681 C -0.05261 -0.6375 -0.02778 -0.63704 -0.00313 -0.63889 C 0.00191 -0.63935 0.00659 -0.6419 0.01145 -0.64329 C 0.01579 -0.64468 0.0243 -0.64745 0.0243 -0.64745 C 0.03541 -0.65741 0.05017 -0.65833 0.06284 -0.6625 C 0.10295 -0.66088 0.10104 -0.66319 0.12604 -0.65602 C 0.13246 -0.65185 0.13993 -0.65185 0.14513 -0.64537 C 0.15451 -0.63449 0.16701 -0.61968 0.17274 -0.6044 C 0.17413 -0.6 0.17534 -0.5912 0.17604 -0.58727 C 0.17882 -0.57014 0.18194 -0.55301 0.18385 -0.53565 C 0.18385 -0.5294 0.17621 -0.38426 0.18385 -0.35278 C 0.18333 -0.32338 0.18333 -0.29421 0.18246 -0.26481 C 0.18229 -0.25741 0.17413 -0.24537 0.17413 -0.24537 C 0.17257 -0.23843 0.16961 -0.23287 0.1677 -0.22593 C 0.16684 -0.22176 0.16475 -0.21319 0.16475 -0.21319 C 0.1651 -0.19745 0.16545 -0.18148 0.16632 -0.16574 C 0.16649 -0.16134 0.16753 -0.15718 0.1677 -0.15278 C 0.16805 -0.15185 0.1684 -0.12963 0.171 -0.12269 C 0.17291 -0.11829 0.17743 -0.10995 0.17743 -0.10995 C 0.18073 -0.09676 0.18836 -0.0875 0.19687 -0.07986 C 0.20989 -0.05602 0.20277 -0.07269 0.20017 -0.01319 C 0.2 -0.01088 0.19809 -0.00093 0.19687 0.00185 C 0.19496 0.00625 0.19045 0.01481 0.19045 0.01481 C 0.18836 0.02361 0.18524 0.02731 0.18073 0.03426 C 0.17031 0.05093 0.16649 0.05162 0.15156 0.05579 C 0.13402 0.05509 0.11632 0.05486 0.09843 0.05347 C 0.09357 0.05301 0.09323 0.04977 0.08871 0.04722 C 0.08159 0.04306 0.07413 0.04028 0.06632 0.03843 C 0.05798 0.0331 0.05017 0.02546 0.04218 0.01921 C 0.03888 0.01667 0.03559 0.01343 0.03246 0.01065 C 0.02968 0.0081 0.02274 0.00625 0.02274 0.00625 C 0.02118 0.00486 0.01944 0.00301 0.01788 0.00185 C 0.01475 -4.07407E-6 0.00833 -0.00231 0.00833 -0.00231 C 0.00555 -0.00162 1.11111E-6 -0.00023 1.11111E-6 -0.00023 " pathEditMode="relative" ptsTypes="fffffffffffffffffffffffffffffffffffffffffffffffffffffff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3"/>
          <p:cNvSpPr txBox="1">
            <a:spLocks/>
          </p:cNvSpPr>
          <p:nvPr/>
        </p:nvSpPr>
        <p:spPr bwMode="auto">
          <a:xfrm>
            <a:off x="4156363" y="706582"/>
            <a:ext cx="7876309" cy="5588318"/>
          </a:xfrm>
          <a:prstGeom prst="horizontalScroll">
            <a:avLst/>
          </a:prstGeom>
          <a:solidFill>
            <a:srgbClr val="BEEDFF"/>
          </a:solidFill>
          <a:ln w="25400" cap="flat" cmpd="sng" algn="ctr">
            <a:solidFill>
              <a:srgbClr val="BEEDFF">
                <a:shade val="50000"/>
              </a:srgbClr>
            </a:solidFill>
            <a:prstDash val="soli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Ряженые – важные персонажи святок. Они должны были нарядиться так, чтобы никто их не узнавал они должны были веселить своим видом окружающих, лица закрывали масками.  В святочные вечера толпы замаскированной молодежи с шумом, свистом и гамом носились по улицам на санях и устраивали шумные посиделки.</a:t>
            </a:r>
            <a:endParaRPr lang="ru-RU" sz="24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050" name="Picture 2" descr="Колядова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484" y="1084445"/>
            <a:ext cx="3605934" cy="4631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27652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3"/>
          <p:cNvSpPr txBox="1">
            <a:spLocks/>
          </p:cNvSpPr>
          <p:nvPr/>
        </p:nvSpPr>
        <p:spPr bwMode="auto">
          <a:xfrm>
            <a:off x="2098962" y="1683327"/>
            <a:ext cx="8569037" cy="3217975"/>
          </a:xfrm>
          <a:prstGeom prst="horizontalScroll">
            <a:avLst/>
          </a:prstGeom>
          <a:solidFill>
            <a:srgbClr val="BEEDFF"/>
          </a:solidFill>
          <a:ln w="25400" cap="flat" cmpd="sng" algn="ctr">
            <a:solidFill>
              <a:srgbClr val="BEEDFF">
                <a:shade val="50000"/>
              </a:srgbClr>
            </a:solidFill>
            <a:prstDash val="soli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ru-RU" sz="4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haroni"/>
              </a:rPr>
              <a:t>Кто был главным персонажем среди ряженых? </a:t>
            </a:r>
            <a:endParaRPr lang="ru-RU" sz="4400" dirty="0">
              <a:solidFill>
                <a:srgbClr val="0070C0"/>
              </a:solidFill>
            </a:endParaRPr>
          </a:p>
        </p:txBody>
      </p:sp>
      <p:pic>
        <p:nvPicPr>
          <p:cNvPr id="5" name="Picture 2" descr="C:\Documents and Settings\work\Рабочий стол\рождество викторина\снежинка2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739173" y="3292314"/>
            <a:ext cx="1928826" cy="22142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385238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73 0.075 C -0.01493 0.06412 -0.01893 0.05648 -0.02726 0.04931 C -0.03195 0.03981 -0.0382 0.03218 -0.04341 0.02338 C -0.04862 0.01435 -0.05469 0.00486 -0.05955 -0.0044 C -0.06059 -0.00648 -0.06146 -0.00926 -0.06285 -0.01088 C -0.06806 -0.01667 -0.08177 -0.02292 -0.08872 -0.02593 C -0.10521 -0.02523 -0.12188 -0.02569 -0.13872 -0.02384 C -0.14115 -0.02361 -0.14271 -0.0206 -0.14514 -0.01944 C -0.14896 -0.01736 -0.16198 -0.01343 -0.16268 -0.01319 C -0.17309 -0.00602 -0.1823 -0.00093 -0.19358 0.00417 C -0.19896 0.01528 -0.20278 0.02454 -0.21268 0.02778 C -0.22414 0.03773 -0.21007 0.02662 -0.22414 0.03426 C -0.23021 0.03773 -0.23802 0.04444 -0.24497 0.04722 C -0.24931 0.04884 -0.25348 0.05 -0.25782 0.05139 C -0.26007 0.05208 -0.26441 0.05347 -0.26441 0.05347 C -0.27674 0.06181 -0.26441 0.05463 -0.28056 0.05995 C -0.28368 0.06111 -0.29028 0.06435 -0.29028 0.06435 C -0.2941 0.06829 -0.2974 0.07361 -0.30139 0.07731 C -0.30591 0.08125 -0.31268 0.08264 -0.31754 0.08588 C -0.31927 0.08704 -0.32049 0.08981 -0.3224 0.09005 C -0.34323 0.09213 -0.36441 0.09167 -0.38525 0.09236 C -0.40521 0.09097 -0.42535 0.0912 -0.44514 0.08796 C -0.44775 0.0875 -0.44931 0.08356 -0.45157 0.08148 C -0.46129 0.07222 -0.47066 0.0662 -0.48039 0.05579 C -0.50747 0.02778 -0.48455 0.05231 -0.50313 0.03843 C -0.52066 0.02546 -0.53473 0.01574 -0.55469 0.01065 C -0.5724 0.01134 -0.59011 0.01157 -0.60799 0.01273 C -0.61441 0.01319 -0.61997 0.02037 -0.6257 0.02338 C -0.63542 0.02824 -0.64393 0.03102 -0.65313 0.03843 C -0.66823 0.05069 -0.68108 0.06759 -0.69827 0.075 C -0.70747 0.07361 -0.71372 0.07153 -0.7224 0.06852 C -0.7316 0.06065 -0.73212 0.05532 -0.73368 0.04074 C -0.73316 0.01852 -0.73386 -0.0037 -0.73212 -0.02593 C -0.7316 -0.03264 -0.72882 -0.03889 -0.72726 -0.04537 C -0.72622 -0.04977 -0.72396 -0.05833 -0.72396 -0.05833 C -0.72171 -0.07616 -0.71702 -0.09282 -0.71268 -0.10995 C -0.70973 -0.12199 -0.70782 -0.13125 -0.70313 -0.14213 C -0.70122 -0.15185 -0.69809 -0.16019 -0.69653 -0.17014 C -0.69705 -0.19167 -0.69688 -0.21319 -0.69827 -0.23472 C -0.69948 -0.25324 -0.70921 -0.27083 -0.71268 -0.28843 C -0.71511 -0.30116 -0.71719 -0.31435 -0.7191 -0.32708 C -0.72032 -0.33565 -0.7224 -0.35278 -0.7224 -0.35278 C -0.72205 -0.37199 -0.72414 -0.43704 -0.71112 -0.4625 C -0.70886 -0.48472 -0.70677 -0.47963 -0.70139 -0.50139 C -0.69757 -0.51667 -0.70018 -0.51042 -0.69497 -0.5206 C -0.69167 -0.5338 -0.68959 -0.55 -0.68368 -0.56157 C -0.67726 -0.58843 -0.68802 -0.54606 -0.67882 -0.57431 C -0.67726 -0.57917 -0.67778 -0.58449 -0.6757 -0.58935 C -0.67101 -0.60046 -0.6691 -0.6044 -0.66598 -0.61736 C -0.66389 -0.62639 -0.65191 -0.61875 -0.64497 -0.61944 C -0.63421 -0.62315 -0.62362 -0.62523 -0.61285 -0.62824 C -0.60243 -0.63704 -0.61407 -0.62824 -0.59671 -0.63472 C -0.59427 -0.63565 -0.59237 -0.63773 -0.59011 -0.63889 C -0.58802 -0.63981 -0.58577 -0.64028 -0.58368 -0.64097 C -0.57014 -0.65023 -0.55539 -0.65231 -0.54011 -0.65394 C -0.53421 -0.65648 -0.5224 -0.66042 -0.5224 -0.66042 C -0.50625 -0.65972 -0.49011 -0.66157 -0.47396 -0.65833 C -0.46806 -0.65718 -0.46355 -0.65046 -0.45799 -0.64745 C -0.43507 -0.63519 -0.41285 -0.61597 -0.38855 -0.61088 C -0.37379 -0.60463 -0.36945 -0.60741 -0.34983 -0.6088 C -0.34792 -0.60949 -0.34566 -0.60972 -0.34341 -0.61088 C -0.34167 -0.61181 -0.34046 -0.61435 -0.33855 -0.61528 C -0.33594 -0.61667 -0.33299 -0.61644 -0.33039 -0.61736 C -0.3198 -0.6213 -0.31007 -0.62778 -0.3 -0.63241 C -0.28629 -0.63843 -0.27188 -0.64097 -0.25782 -0.64329 C -0.23473 -0.65069 -0.21059 -0.65602 -0.18716 -0.66042 C -0.13629 -0.65856 -0.14584 -0.66111 -0.11754 -0.65394 C -0.11493 -0.65255 -0.11216 -0.65139 -0.10955 -0.64977 C -0.10782 -0.64861 -0.10643 -0.6463 -0.10487 -0.64537 C -0.09671 -0.64074 -0.08612 -0.63958 -0.07726 -0.63681 C -0.05261 -0.6375 -0.02778 -0.63704 -0.00313 -0.63889 C 0.00191 -0.63935 0.00659 -0.6419 0.01145 -0.64329 C 0.01579 -0.64468 0.0243 -0.64745 0.0243 -0.64745 C 0.03541 -0.65741 0.05017 -0.65833 0.06284 -0.6625 C 0.10295 -0.66088 0.10104 -0.66319 0.12604 -0.65602 C 0.13246 -0.65185 0.13993 -0.65185 0.14513 -0.64537 C 0.15451 -0.63449 0.16701 -0.61968 0.17274 -0.6044 C 0.17413 -0.6 0.17534 -0.5912 0.17604 -0.58727 C 0.17882 -0.57014 0.18194 -0.55301 0.18385 -0.53565 C 0.18385 -0.5294 0.17621 -0.38426 0.18385 -0.35278 C 0.18333 -0.32338 0.18333 -0.29421 0.18246 -0.26481 C 0.18229 -0.25741 0.17413 -0.24537 0.17413 -0.24537 C 0.17257 -0.23843 0.16961 -0.23287 0.1677 -0.22593 C 0.16684 -0.22176 0.16475 -0.21319 0.16475 -0.21319 C 0.1651 -0.19745 0.16545 -0.18148 0.16632 -0.16574 C 0.16649 -0.16134 0.16753 -0.15718 0.1677 -0.15278 C 0.16805 -0.15185 0.1684 -0.12963 0.171 -0.12269 C 0.17291 -0.11829 0.17743 -0.10995 0.17743 -0.10995 C 0.18073 -0.09676 0.18836 -0.0875 0.19687 -0.07986 C 0.20989 -0.05602 0.20277 -0.07269 0.20017 -0.01319 C 0.2 -0.01088 0.19809 -0.00093 0.19687 0.00185 C 0.19496 0.00625 0.19045 0.01481 0.19045 0.01481 C 0.18836 0.02361 0.18524 0.02731 0.18073 0.03426 C 0.17031 0.05093 0.16649 0.05162 0.15156 0.05579 C 0.13402 0.05509 0.11632 0.05486 0.09843 0.05347 C 0.09357 0.05301 0.09323 0.04977 0.08871 0.04722 C 0.08159 0.04306 0.07413 0.04028 0.06632 0.03843 C 0.05798 0.0331 0.05017 0.02546 0.04218 0.01921 C 0.03888 0.01667 0.03559 0.01343 0.03246 0.01065 C 0.02968 0.0081 0.02274 0.00625 0.02274 0.00625 C 0.02118 0.00486 0.01944 0.00301 0.01788 0.00185 C 0.01475 -4.07407E-6 0.00833 -0.00231 0.00833 -0.00231 C 0.00555 -0.00162 1.11111E-6 -0.00023 1.11111E-6 -0.00023 " pathEditMode="relative" ptsTypes="fffffffffffffffffffffffffffffffffffffffffffffffffffffff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3"/>
          <p:cNvSpPr txBox="1">
            <a:spLocks/>
          </p:cNvSpPr>
          <p:nvPr/>
        </p:nvSpPr>
        <p:spPr bwMode="auto">
          <a:xfrm>
            <a:off x="4925290" y="1330036"/>
            <a:ext cx="6795655" cy="4447310"/>
          </a:xfrm>
          <a:prstGeom prst="horizontalScroll">
            <a:avLst/>
          </a:prstGeom>
          <a:solidFill>
            <a:srgbClr val="BEEDFF"/>
          </a:solidFill>
          <a:ln w="25400" cap="flat" cmpd="sng" algn="ctr">
            <a:solidFill>
              <a:srgbClr val="BEEDFF">
                <a:shade val="50000"/>
              </a:srgbClr>
            </a:solidFill>
            <a:prstDash val="soli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Главным персонажем среди  всегда был медведь. Им старались одеть самого толстого </a:t>
            </a:r>
            <a:r>
              <a:rPr lang="ru-RU" sz="32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парня.</a:t>
            </a:r>
            <a:endParaRPr lang="ru-RU" sz="44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" name="Рисунок 3" descr="снежинка2.gif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0169237" y="1108165"/>
            <a:ext cx="1551708" cy="1781361"/>
          </a:xfrm>
          <a:prstGeom prst="rect">
            <a:avLst/>
          </a:prstGeom>
        </p:spPr>
      </p:pic>
      <p:pic>
        <p:nvPicPr>
          <p:cNvPr id="5" name="Picture 2" descr="Как правильно колядовать?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827" y="1631372"/>
            <a:ext cx="4351108" cy="3844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6358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965 -0.00115 C -0.10538 -0.00555 -0.11285 -0.01134 -0.11944 -0.01365 C -0.1224 -0.01504 -0.12552 -0.01481 -0.12847 -0.01574 C -0.1309 -0.0162 -0.13333 -0.01666 -0.13559 -0.01759 C -0.15243 -0.02407 -0.13333 -0.01875 -0.15 -0.02268 C -0.16372 -0.03009 -0.17934 -0.03171 -0.19462 -0.03379 C -0.20642 -0.03819 -0.22135 -0.03935 -0.23403 -0.0412 C -0.24861 -0.04514 -0.26389 -0.0456 -0.27865 -0.04652 C -0.30747 -0.05185 -0.33819 -0.0537 -0.36632 -0.0449 C -0.3717 -0.0412 -0.37726 -0.03958 -0.38247 -0.03564 C -0.39323 -0.02777 -0.40191 -0.01782 -0.41285 -0.00995 C -0.4217 0.00324 -0.41753 -0.00277 -0.42535 0.00811 C -0.42934 0.02454 -0.43351 0.05741 -0.41823 0.06829 C -0.41319 0.08264 -0.40174 0.09422 -0.39497 0.10834 C -0.39427 0.11436 -0.39566 0.12199 -0.39132 0.12639 C -0.38837 0.12963 -0.3809 0.1338 -0.3809 0.13403 C -0.37222 0.14653 -0.37569 0.14098 -0.36997 0.15024 C -0.3691 0.15162 -0.36927 0.15394 -0.36823 0.15556 C -0.36615 0.15926 -0.36094 0.16644 -0.36094 0.16667 C -0.35677 0.17963 -0.34375 0.18843 -0.33958 0.20116 C -0.33837 0.20486 -0.33681 0.20857 -0.33594 0.21204 C -0.33472 0.21829 -0.33247 0.23033 -0.33247 0.23056 C -0.33333 0.26343 -0.32899 0.29213 -0.34844 0.31783 C -0.35469 0.33611 -0.36545 0.35139 -0.37882 0.36528 C -0.3842 0.37084 -0.38785 0.37824 -0.39323 0.38334 C -0.40243 0.40255 -0.41858 0.41482 -0.42535 0.43658 C -0.41458 0.47107 -0.42726 0.42894 -0.4217 0.53102 C -0.42153 0.53403 -0.41771 0.54352 -0.41632 0.54723 C -0.40764 0.57385 -0.39028 0.59537 -0.36285 0.60209 C -0.35069 0.61088 -0.32049 0.61227 -0.30747 0.6132 C -0.25955 0.61204 -0.21927 0.60903 -0.17135 0.60764 C -0.15781 0.6044 -0.16667 0.60579 -0.14444 0.60579 " pathEditMode="relative" rAng="0" ptsTypes="fffffffffffffffffffffffffffffff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00" y="28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3"/>
          <p:cNvSpPr txBox="1">
            <a:spLocks/>
          </p:cNvSpPr>
          <p:nvPr/>
        </p:nvSpPr>
        <p:spPr bwMode="auto">
          <a:xfrm>
            <a:off x="1461654" y="1309254"/>
            <a:ext cx="10203873" cy="4239491"/>
          </a:xfrm>
          <a:prstGeom prst="horizontalScroll">
            <a:avLst/>
          </a:prstGeom>
          <a:solidFill>
            <a:srgbClr val="BEEDFF"/>
          </a:solidFill>
          <a:ln w="25400" cap="flat" cmpd="sng" algn="ctr">
            <a:solidFill>
              <a:srgbClr val="BEEDFF">
                <a:shade val="50000"/>
              </a:srgbClr>
            </a:solidFill>
            <a:prstDash val="soli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haroni"/>
              </a:rPr>
              <a:t>Во время колядок использовали маски козы или водили за собой живую козу. Зачем? </a:t>
            </a:r>
            <a:endParaRPr lang="ru-RU" sz="4800" b="1" dirty="0">
              <a:solidFill>
                <a:srgbClr val="0070C0"/>
              </a:solidFill>
            </a:endParaRPr>
          </a:p>
        </p:txBody>
      </p:sp>
      <p:pic>
        <p:nvPicPr>
          <p:cNvPr id="6" name="Picture 2" descr="C:\Documents and Settings\work\Рабочий стол\рождество викторина\снежинка2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736701" y="4061242"/>
            <a:ext cx="1928826" cy="22142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735066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73 0.075 C -0.01493 0.06412 -0.01893 0.05648 -0.02726 0.04931 C -0.03195 0.03981 -0.0382 0.03218 -0.04341 0.02338 C -0.04862 0.01435 -0.05469 0.00486 -0.05955 -0.0044 C -0.06059 -0.00648 -0.06146 -0.00926 -0.06285 -0.01088 C -0.06806 -0.01667 -0.08177 -0.02292 -0.08872 -0.02593 C -0.10521 -0.02523 -0.12188 -0.02569 -0.13872 -0.02384 C -0.14115 -0.02361 -0.14271 -0.0206 -0.14514 -0.01944 C -0.14896 -0.01736 -0.16198 -0.01343 -0.16268 -0.01319 C -0.17309 -0.00602 -0.1823 -0.00093 -0.19358 0.00417 C -0.19896 0.01528 -0.20278 0.02454 -0.21268 0.02778 C -0.22414 0.03773 -0.21007 0.02662 -0.22414 0.03426 C -0.23021 0.03773 -0.23802 0.04444 -0.24497 0.04722 C -0.24931 0.04884 -0.25348 0.05 -0.25782 0.05139 C -0.26007 0.05208 -0.26441 0.05347 -0.26441 0.05347 C -0.27674 0.06181 -0.26441 0.05463 -0.28056 0.05995 C -0.28368 0.06111 -0.29028 0.06435 -0.29028 0.06435 C -0.2941 0.06829 -0.2974 0.07361 -0.30139 0.07731 C -0.30591 0.08125 -0.31268 0.08264 -0.31754 0.08588 C -0.31927 0.08704 -0.32049 0.08981 -0.3224 0.09005 C -0.34323 0.09213 -0.36441 0.09167 -0.38525 0.09236 C -0.40521 0.09097 -0.42535 0.0912 -0.44514 0.08796 C -0.44775 0.0875 -0.44931 0.08356 -0.45157 0.08148 C -0.46129 0.07222 -0.47066 0.0662 -0.48039 0.05579 C -0.50747 0.02778 -0.48455 0.05231 -0.50313 0.03843 C -0.52066 0.02546 -0.53473 0.01574 -0.55469 0.01065 C -0.5724 0.01134 -0.59011 0.01157 -0.60799 0.01273 C -0.61441 0.01319 -0.61997 0.02037 -0.6257 0.02338 C -0.63542 0.02824 -0.64393 0.03102 -0.65313 0.03843 C -0.66823 0.05069 -0.68108 0.06759 -0.69827 0.075 C -0.70747 0.07361 -0.71372 0.07153 -0.7224 0.06852 C -0.7316 0.06065 -0.73212 0.05532 -0.73368 0.04074 C -0.73316 0.01852 -0.73386 -0.0037 -0.73212 -0.02593 C -0.7316 -0.03264 -0.72882 -0.03889 -0.72726 -0.04537 C -0.72622 -0.04977 -0.72396 -0.05833 -0.72396 -0.05833 C -0.72171 -0.07616 -0.71702 -0.09282 -0.71268 -0.10995 C -0.70973 -0.12199 -0.70782 -0.13125 -0.70313 -0.14213 C -0.70122 -0.15185 -0.69809 -0.16019 -0.69653 -0.17014 C -0.69705 -0.19167 -0.69688 -0.21319 -0.69827 -0.23472 C -0.69948 -0.25324 -0.70921 -0.27083 -0.71268 -0.28843 C -0.71511 -0.30116 -0.71719 -0.31435 -0.7191 -0.32708 C -0.72032 -0.33565 -0.7224 -0.35278 -0.7224 -0.35278 C -0.72205 -0.37199 -0.72414 -0.43704 -0.71112 -0.4625 C -0.70886 -0.48472 -0.70677 -0.47963 -0.70139 -0.50139 C -0.69757 -0.51667 -0.70018 -0.51042 -0.69497 -0.5206 C -0.69167 -0.5338 -0.68959 -0.55 -0.68368 -0.56157 C -0.67726 -0.58843 -0.68802 -0.54606 -0.67882 -0.57431 C -0.67726 -0.57917 -0.67778 -0.58449 -0.6757 -0.58935 C -0.67101 -0.60046 -0.6691 -0.6044 -0.66598 -0.61736 C -0.66389 -0.62639 -0.65191 -0.61875 -0.64497 -0.61944 C -0.63421 -0.62315 -0.62362 -0.62523 -0.61285 -0.62824 C -0.60243 -0.63704 -0.61407 -0.62824 -0.59671 -0.63472 C -0.59427 -0.63565 -0.59237 -0.63773 -0.59011 -0.63889 C -0.58802 -0.63981 -0.58577 -0.64028 -0.58368 -0.64097 C -0.57014 -0.65023 -0.55539 -0.65231 -0.54011 -0.65394 C -0.53421 -0.65648 -0.5224 -0.66042 -0.5224 -0.66042 C -0.50625 -0.65972 -0.49011 -0.66157 -0.47396 -0.65833 C -0.46806 -0.65718 -0.46355 -0.65046 -0.45799 -0.64745 C -0.43507 -0.63519 -0.41285 -0.61597 -0.38855 -0.61088 C -0.37379 -0.60463 -0.36945 -0.60741 -0.34983 -0.6088 C -0.34792 -0.60949 -0.34566 -0.60972 -0.34341 -0.61088 C -0.34167 -0.61181 -0.34046 -0.61435 -0.33855 -0.61528 C -0.33594 -0.61667 -0.33299 -0.61644 -0.33039 -0.61736 C -0.3198 -0.6213 -0.31007 -0.62778 -0.3 -0.63241 C -0.28629 -0.63843 -0.27188 -0.64097 -0.25782 -0.64329 C -0.23473 -0.65069 -0.21059 -0.65602 -0.18716 -0.66042 C -0.13629 -0.65856 -0.14584 -0.66111 -0.11754 -0.65394 C -0.11493 -0.65255 -0.11216 -0.65139 -0.10955 -0.64977 C -0.10782 -0.64861 -0.10643 -0.6463 -0.10487 -0.64537 C -0.09671 -0.64074 -0.08612 -0.63958 -0.07726 -0.63681 C -0.05261 -0.6375 -0.02778 -0.63704 -0.00313 -0.63889 C 0.00191 -0.63935 0.00659 -0.6419 0.01145 -0.64329 C 0.01579 -0.64468 0.0243 -0.64745 0.0243 -0.64745 C 0.03541 -0.65741 0.05017 -0.65833 0.06284 -0.6625 C 0.10295 -0.66088 0.10104 -0.66319 0.12604 -0.65602 C 0.13246 -0.65185 0.13993 -0.65185 0.14513 -0.64537 C 0.15451 -0.63449 0.16701 -0.61968 0.17274 -0.6044 C 0.17413 -0.6 0.17534 -0.5912 0.17604 -0.58727 C 0.17882 -0.57014 0.18194 -0.55301 0.18385 -0.53565 C 0.18385 -0.5294 0.17621 -0.38426 0.18385 -0.35278 C 0.18333 -0.32338 0.18333 -0.29421 0.18246 -0.26481 C 0.18229 -0.25741 0.17413 -0.24537 0.17413 -0.24537 C 0.17257 -0.23843 0.16961 -0.23287 0.1677 -0.22593 C 0.16684 -0.22176 0.16475 -0.21319 0.16475 -0.21319 C 0.1651 -0.19745 0.16545 -0.18148 0.16632 -0.16574 C 0.16649 -0.16134 0.16753 -0.15718 0.1677 -0.15278 C 0.16805 -0.15185 0.1684 -0.12963 0.171 -0.12269 C 0.17291 -0.11829 0.17743 -0.10995 0.17743 -0.10995 C 0.18073 -0.09676 0.18836 -0.0875 0.19687 -0.07986 C 0.20989 -0.05602 0.20277 -0.07269 0.20017 -0.01319 C 0.2 -0.01088 0.19809 -0.00093 0.19687 0.00185 C 0.19496 0.00625 0.19045 0.01481 0.19045 0.01481 C 0.18836 0.02361 0.18524 0.02731 0.18073 0.03426 C 0.17031 0.05093 0.16649 0.05162 0.15156 0.05579 C 0.13402 0.05509 0.11632 0.05486 0.09843 0.05347 C 0.09357 0.05301 0.09323 0.04977 0.08871 0.04722 C 0.08159 0.04306 0.07413 0.04028 0.06632 0.03843 C 0.05798 0.0331 0.05017 0.02546 0.04218 0.01921 C 0.03888 0.01667 0.03559 0.01343 0.03246 0.01065 C 0.02968 0.0081 0.02274 0.00625 0.02274 0.00625 C 0.02118 0.00486 0.01944 0.00301 0.01788 0.00185 C 0.01475 -4.07407E-6 0.00833 -0.00231 0.00833 -0.00231 C 0.00555 -0.00162 1.11111E-6 -0.00023 1.11111E-6 -0.00023 " pathEditMode="relative" ptsTypes="fffffffffffffffffffffffffffffffffffffffffffffffffffffff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Коляда, Коляда! Отворяй ворота… Веселые колядки и рождественские песенки  для дете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956" y="1371600"/>
            <a:ext cx="3709843" cy="411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Объект 3"/>
          <p:cNvSpPr txBox="1">
            <a:spLocks/>
          </p:cNvSpPr>
          <p:nvPr/>
        </p:nvSpPr>
        <p:spPr bwMode="auto">
          <a:xfrm>
            <a:off x="5320145" y="519547"/>
            <a:ext cx="6567054" cy="4966853"/>
          </a:xfrm>
          <a:prstGeom prst="horizontalScroll">
            <a:avLst/>
          </a:prstGeom>
          <a:solidFill>
            <a:srgbClr val="BEEDFF"/>
          </a:solidFill>
          <a:ln w="25400" cap="flat" cmpd="sng" algn="ctr">
            <a:solidFill>
              <a:srgbClr val="BEEDFF">
                <a:shade val="50000"/>
              </a:srgbClr>
            </a:solidFill>
            <a:prstDash val="soli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Коза – это символ плодородия. Выступала как олицетворение нечистой силы и одновременно, как защита  от нее.</a:t>
            </a:r>
            <a:endParaRPr lang="ru-RU" sz="3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8" name="Рисунок 7" descr="снежинка2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0245436" y="276892"/>
            <a:ext cx="1551708" cy="1781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11849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965 -0.00115 C -0.10538 -0.00555 -0.11285 -0.01134 -0.11944 -0.01365 C -0.1224 -0.01504 -0.12552 -0.01481 -0.12847 -0.01574 C -0.1309 -0.0162 -0.13333 -0.01666 -0.13559 -0.01759 C -0.15243 -0.02407 -0.13333 -0.01875 -0.15 -0.02268 C -0.16372 -0.03009 -0.17934 -0.03171 -0.19462 -0.03379 C -0.20642 -0.03819 -0.22135 -0.03935 -0.23403 -0.0412 C -0.24861 -0.04514 -0.26389 -0.0456 -0.27865 -0.04652 C -0.30747 -0.05185 -0.33819 -0.0537 -0.36632 -0.0449 C -0.3717 -0.0412 -0.37726 -0.03958 -0.38247 -0.03564 C -0.39323 -0.02777 -0.40191 -0.01782 -0.41285 -0.00995 C -0.4217 0.00324 -0.41753 -0.00277 -0.42535 0.00811 C -0.42934 0.02454 -0.43351 0.05741 -0.41823 0.06829 C -0.41319 0.08264 -0.40174 0.09422 -0.39497 0.10834 C -0.39427 0.11436 -0.39566 0.12199 -0.39132 0.12639 C -0.38837 0.12963 -0.3809 0.1338 -0.3809 0.13403 C -0.37222 0.14653 -0.37569 0.14098 -0.36997 0.15024 C -0.3691 0.15162 -0.36927 0.15394 -0.36823 0.15556 C -0.36615 0.15926 -0.36094 0.16644 -0.36094 0.16667 C -0.35677 0.17963 -0.34375 0.18843 -0.33958 0.20116 C -0.33837 0.20486 -0.33681 0.20857 -0.33594 0.21204 C -0.33472 0.21829 -0.33247 0.23033 -0.33247 0.23056 C -0.33333 0.26343 -0.32899 0.29213 -0.34844 0.31783 C -0.35469 0.33611 -0.36545 0.35139 -0.37882 0.36528 C -0.3842 0.37084 -0.38785 0.37824 -0.39323 0.38334 C -0.40243 0.40255 -0.41858 0.41482 -0.42535 0.43658 C -0.41458 0.47107 -0.42726 0.42894 -0.4217 0.53102 C -0.42153 0.53403 -0.41771 0.54352 -0.41632 0.54723 C -0.40764 0.57385 -0.39028 0.59537 -0.36285 0.60209 C -0.35069 0.61088 -0.32049 0.61227 -0.30747 0.6132 C -0.25955 0.61204 -0.21927 0.60903 -0.17135 0.60764 C -0.15781 0.6044 -0.16667 0.60579 -0.14444 0.60579 " pathEditMode="relative" rAng="0" ptsTypes="fffffffffffffffffffffffffffffff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00" y="28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3"/>
          <p:cNvSpPr txBox="1">
            <a:spLocks/>
          </p:cNvSpPr>
          <p:nvPr/>
        </p:nvSpPr>
        <p:spPr bwMode="auto">
          <a:xfrm>
            <a:off x="1911927" y="1413163"/>
            <a:ext cx="8776854" cy="4239491"/>
          </a:xfrm>
          <a:prstGeom prst="horizontalScroll">
            <a:avLst/>
          </a:prstGeom>
          <a:solidFill>
            <a:srgbClr val="BEEDFF"/>
          </a:solidFill>
          <a:ln w="25400" cap="flat" cmpd="sng" algn="ctr">
            <a:solidFill>
              <a:srgbClr val="BEEDFF">
                <a:shade val="50000"/>
              </a:srgbClr>
            </a:solidFill>
            <a:prstDash val="soli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8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 каким предметом в руках ходят </a:t>
            </a:r>
            <a:r>
              <a:rPr lang="ru-RU" sz="48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колядующие </a:t>
            </a:r>
            <a:r>
              <a:rPr lang="ru-RU" sz="48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по домам? </a:t>
            </a:r>
            <a:endParaRPr lang="ru-RU" sz="6000" b="1" dirty="0">
              <a:solidFill>
                <a:srgbClr val="0070C0"/>
              </a:solidFill>
            </a:endParaRPr>
          </a:p>
        </p:txBody>
      </p:sp>
      <p:pic>
        <p:nvPicPr>
          <p:cNvPr id="7" name="Picture 2" descr="C:\Documents and Settings\work\Рабочий стол\рождество викторина\снежинка2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759955" y="3687170"/>
            <a:ext cx="1928826" cy="22142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857810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73 0.075 C -0.01493 0.06412 -0.01893 0.05648 -0.02726 0.04931 C -0.03195 0.03981 -0.0382 0.03218 -0.04341 0.02338 C -0.04862 0.01435 -0.05469 0.00486 -0.05955 -0.0044 C -0.06059 -0.00648 -0.06146 -0.00926 -0.06285 -0.01088 C -0.06806 -0.01667 -0.08177 -0.02292 -0.08872 -0.02593 C -0.10521 -0.02523 -0.12188 -0.02569 -0.13872 -0.02384 C -0.14115 -0.02361 -0.14271 -0.0206 -0.14514 -0.01944 C -0.14896 -0.01736 -0.16198 -0.01343 -0.16268 -0.01319 C -0.17309 -0.00602 -0.1823 -0.00093 -0.19358 0.00417 C -0.19896 0.01528 -0.20278 0.02454 -0.21268 0.02778 C -0.22414 0.03773 -0.21007 0.02662 -0.22414 0.03426 C -0.23021 0.03773 -0.23802 0.04444 -0.24497 0.04722 C -0.24931 0.04884 -0.25348 0.05 -0.25782 0.05139 C -0.26007 0.05208 -0.26441 0.05347 -0.26441 0.05347 C -0.27674 0.06181 -0.26441 0.05463 -0.28056 0.05995 C -0.28368 0.06111 -0.29028 0.06435 -0.29028 0.06435 C -0.2941 0.06829 -0.2974 0.07361 -0.30139 0.07731 C -0.30591 0.08125 -0.31268 0.08264 -0.31754 0.08588 C -0.31927 0.08704 -0.32049 0.08981 -0.3224 0.09005 C -0.34323 0.09213 -0.36441 0.09167 -0.38525 0.09236 C -0.40521 0.09097 -0.42535 0.0912 -0.44514 0.08796 C -0.44775 0.0875 -0.44931 0.08356 -0.45157 0.08148 C -0.46129 0.07222 -0.47066 0.0662 -0.48039 0.05579 C -0.50747 0.02778 -0.48455 0.05231 -0.50313 0.03843 C -0.52066 0.02546 -0.53473 0.01574 -0.55469 0.01065 C -0.5724 0.01134 -0.59011 0.01157 -0.60799 0.01273 C -0.61441 0.01319 -0.61997 0.02037 -0.6257 0.02338 C -0.63542 0.02824 -0.64393 0.03102 -0.65313 0.03843 C -0.66823 0.05069 -0.68108 0.06759 -0.69827 0.075 C -0.70747 0.07361 -0.71372 0.07153 -0.7224 0.06852 C -0.7316 0.06065 -0.73212 0.05532 -0.73368 0.04074 C -0.73316 0.01852 -0.73386 -0.0037 -0.73212 -0.02593 C -0.7316 -0.03264 -0.72882 -0.03889 -0.72726 -0.04537 C -0.72622 -0.04977 -0.72396 -0.05833 -0.72396 -0.05833 C -0.72171 -0.07616 -0.71702 -0.09282 -0.71268 -0.10995 C -0.70973 -0.12199 -0.70782 -0.13125 -0.70313 -0.14213 C -0.70122 -0.15185 -0.69809 -0.16019 -0.69653 -0.17014 C -0.69705 -0.19167 -0.69688 -0.21319 -0.69827 -0.23472 C -0.69948 -0.25324 -0.70921 -0.27083 -0.71268 -0.28843 C -0.71511 -0.30116 -0.71719 -0.31435 -0.7191 -0.32708 C -0.72032 -0.33565 -0.7224 -0.35278 -0.7224 -0.35278 C -0.72205 -0.37199 -0.72414 -0.43704 -0.71112 -0.4625 C -0.70886 -0.48472 -0.70677 -0.47963 -0.70139 -0.50139 C -0.69757 -0.51667 -0.70018 -0.51042 -0.69497 -0.5206 C -0.69167 -0.5338 -0.68959 -0.55 -0.68368 -0.56157 C -0.67726 -0.58843 -0.68802 -0.54606 -0.67882 -0.57431 C -0.67726 -0.57917 -0.67778 -0.58449 -0.6757 -0.58935 C -0.67101 -0.60046 -0.6691 -0.6044 -0.66598 -0.61736 C -0.66389 -0.62639 -0.65191 -0.61875 -0.64497 -0.61944 C -0.63421 -0.62315 -0.62362 -0.62523 -0.61285 -0.62824 C -0.60243 -0.63704 -0.61407 -0.62824 -0.59671 -0.63472 C -0.59427 -0.63565 -0.59237 -0.63773 -0.59011 -0.63889 C -0.58802 -0.63981 -0.58577 -0.64028 -0.58368 -0.64097 C -0.57014 -0.65023 -0.55539 -0.65231 -0.54011 -0.65394 C -0.53421 -0.65648 -0.5224 -0.66042 -0.5224 -0.66042 C -0.50625 -0.65972 -0.49011 -0.66157 -0.47396 -0.65833 C -0.46806 -0.65718 -0.46355 -0.65046 -0.45799 -0.64745 C -0.43507 -0.63519 -0.41285 -0.61597 -0.38855 -0.61088 C -0.37379 -0.60463 -0.36945 -0.60741 -0.34983 -0.6088 C -0.34792 -0.60949 -0.34566 -0.60972 -0.34341 -0.61088 C -0.34167 -0.61181 -0.34046 -0.61435 -0.33855 -0.61528 C -0.33594 -0.61667 -0.33299 -0.61644 -0.33039 -0.61736 C -0.3198 -0.6213 -0.31007 -0.62778 -0.3 -0.63241 C -0.28629 -0.63843 -0.27188 -0.64097 -0.25782 -0.64329 C -0.23473 -0.65069 -0.21059 -0.65602 -0.18716 -0.66042 C -0.13629 -0.65856 -0.14584 -0.66111 -0.11754 -0.65394 C -0.11493 -0.65255 -0.11216 -0.65139 -0.10955 -0.64977 C -0.10782 -0.64861 -0.10643 -0.6463 -0.10487 -0.64537 C -0.09671 -0.64074 -0.08612 -0.63958 -0.07726 -0.63681 C -0.05261 -0.6375 -0.02778 -0.63704 -0.00313 -0.63889 C 0.00191 -0.63935 0.00659 -0.6419 0.01145 -0.64329 C 0.01579 -0.64468 0.0243 -0.64745 0.0243 -0.64745 C 0.03541 -0.65741 0.05017 -0.65833 0.06284 -0.6625 C 0.10295 -0.66088 0.10104 -0.66319 0.12604 -0.65602 C 0.13246 -0.65185 0.13993 -0.65185 0.14513 -0.64537 C 0.15451 -0.63449 0.16701 -0.61968 0.17274 -0.6044 C 0.17413 -0.6 0.17534 -0.5912 0.17604 -0.58727 C 0.17882 -0.57014 0.18194 -0.55301 0.18385 -0.53565 C 0.18385 -0.5294 0.17621 -0.38426 0.18385 -0.35278 C 0.18333 -0.32338 0.18333 -0.29421 0.18246 -0.26481 C 0.18229 -0.25741 0.17413 -0.24537 0.17413 -0.24537 C 0.17257 -0.23843 0.16961 -0.23287 0.1677 -0.22593 C 0.16684 -0.22176 0.16475 -0.21319 0.16475 -0.21319 C 0.1651 -0.19745 0.16545 -0.18148 0.16632 -0.16574 C 0.16649 -0.16134 0.16753 -0.15718 0.1677 -0.15278 C 0.16805 -0.15185 0.1684 -0.12963 0.171 -0.12269 C 0.17291 -0.11829 0.17743 -0.10995 0.17743 -0.10995 C 0.18073 -0.09676 0.18836 -0.0875 0.19687 -0.07986 C 0.20989 -0.05602 0.20277 -0.07269 0.20017 -0.01319 C 0.2 -0.01088 0.19809 -0.00093 0.19687 0.00185 C 0.19496 0.00625 0.19045 0.01481 0.19045 0.01481 C 0.18836 0.02361 0.18524 0.02731 0.18073 0.03426 C 0.17031 0.05093 0.16649 0.05162 0.15156 0.05579 C 0.13402 0.05509 0.11632 0.05486 0.09843 0.05347 C 0.09357 0.05301 0.09323 0.04977 0.08871 0.04722 C 0.08159 0.04306 0.07413 0.04028 0.06632 0.03843 C 0.05798 0.0331 0.05017 0.02546 0.04218 0.01921 C 0.03888 0.01667 0.03559 0.01343 0.03246 0.01065 C 0.02968 0.0081 0.02274 0.00625 0.02274 0.00625 C 0.02118 0.00486 0.01944 0.00301 0.01788 0.00185 C 0.01475 -4.07407E-6 0.00833 -0.00231 0.00833 -0.00231 C 0.00555 -0.00162 1.11111E-6 -0.00023 1.11111E-6 -0.00023 " pathEditMode="relative" ptsTypes="fffffffffffffffffffffffffffffffffffffffffffffffffffffff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3"/>
          <p:cNvSpPr txBox="1">
            <a:spLocks/>
          </p:cNvSpPr>
          <p:nvPr/>
        </p:nvSpPr>
        <p:spPr bwMode="auto">
          <a:xfrm>
            <a:off x="3574472" y="270164"/>
            <a:ext cx="8063346" cy="6587836"/>
          </a:xfrm>
          <a:prstGeom prst="horizontalScroll">
            <a:avLst/>
          </a:prstGeom>
          <a:solidFill>
            <a:srgbClr val="BEEDFF"/>
          </a:solidFill>
          <a:ln w="25400" cap="flat" cmpd="sng" algn="ctr">
            <a:solidFill>
              <a:srgbClr val="BEEDFF">
                <a:shade val="50000"/>
              </a:srgbClr>
            </a:solidFill>
            <a:prstDash val="soli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0"/>
              </a:spcAft>
              <a:buNone/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 </a:t>
            </a:r>
            <a:r>
              <a:rPr lang="ru-RU" sz="32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колядующих </a:t>
            </a:r>
            <a:r>
              <a:rPr lang="ru-RU" sz="32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 руках была восьмиконечная звезда, как символ </a:t>
            </a:r>
            <a:r>
              <a:rPr lang="ru-RU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вифлеемской</a:t>
            </a:r>
            <a:r>
              <a:rPr lang="ru-RU" sz="32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(рождественской) звезды.</a:t>
            </a:r>
            <a:r>
              <a:rPr lang="ru-RU" sz="1800" b="1" dirty="0">
                <a:solidFill>
                  <a:srgbClr val="0070C0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Несет звезду</a:t>
            </a:r>
            <a:r>
              <a:rPr lang="ru-RU" sz="1800" b="1" dirty="0">
                <a:solidFill>
                  <a:srgbClr val="0070C0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глава колядующих – </a:t>
            </a:r>
            <a:r>
              <a:rPr lang="ru-RU" sz="3200" b="1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звездарь</a:t>
            </a:r>
            <a:r>
              <a:rPr lang="ru-RU" sz="32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 Это человек идет первым.  На роль </a:t>
            </a:r>
            <a:r>
              <a:rPr lang="ru-RU" sz="3200" b="1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звездаря</a:t>
            </a:r>
            <a:r>
              <a:rPr lang="ru-RU" sz="32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всегда выбирался человек, который имел громкий красивый голос и лучше других знал колядки.</a:t>
            </a:r>
            <a:endParaRPr lang="ru-RU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spcAft>
                <a:spcPts val="0"/>
              </a:spcAft>
              <a:buNone/>
            </a:pPr>
            <a:endParaRPr lang="ru-RU" sz="3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074" name="Picture 2" descr="Восьмиконечная Вифлеемская звезда своими руками: способы, различные  материалы, декорирова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57" y="1641764"/>
            <a:ext cx="3134878" cy="3844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17003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9750" y="3547269"/>
            <a:ext cx="952500" cy="952500"/>
          </a:xfrm>
        </p:spPr>
      </p:pic>
      <p:pic>
        <p:nvPicPr>
          <p:cNvPr id="4" name="Picture 2" descr="Звезды"/>
          <p:cNvPicPr>
            <a:picLocks noChangeAspect="1" noChangeArrowheads="1"/>
          </p:cNvPicPr>
          <p:nvPr/>
        </p:nvPicPr>
        <p:blipFill rotWithShape="1">
          <a:blip r:embed="rId3" cstate="print">
            <a:lum bright="-36000"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26"/>
          <a:stretch/>
        </p:blipFill>
        <p:spPr bwMode="auto">
          <a:xfrm>
            <a:off x="-17008" y="-18168"/>
            <a:ext cx="1220900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486401" y="522289"/>
            <a:ext cx="65183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ru-RU" sz="2400" b="1" dirty="0">
              <a:ln w="1905"/>
              <a:solidFill>
                <a:srgbClr val="FFFFFF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/>
            </a:endParaRPr>
          </a:p>
        </p:txBody>
      </p:sp>
      <p:pic>
        <p:nvPicPr>
          <p:cNvPr id="8" name="Picture 6" descr="http://img0.liveinternet.ru/images/attach/c/8/125/325/125325776_5717539_86579987_a37a566136785aab84238e6e4b58f895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3894" y="5135721"/>
            <a:ext cx="1440873" cy="1440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109855" y="290945"/>
            <a:ext cx="563187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dirty="0">
                <a:ln w="1905"/>
                <a:solidFill>
                  <a:srgbClr val="FFFF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/>
              </a:rPr>
              <a:t>То было в давние года: </a:t>
            </a:r>
          </a:p>
          <a:p>
            <a:pPr lvl="0"/>
            <a:r>
              <a:rPr lang="ru-RU" sz="2400" b="1" dirty="0">
                <a:ln w="1905"/>
                <a:solidFill>
                  <a:srgbClr val="FFFF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/>
              </a:rPr>
              <a:t>Над спящим миром ночь царила, </a:t>
            </a:r>
          </a:p>
          <a:p>
            <a:pPr lvl="0"/>
            <a:r>
              <a:rPr lang="ru-RU" sz="2400" b="1" dirty="0">
                <a:ln w="1905"/>
                <a:solidFill>
                  <a:srgbClr val="FFFF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/>
              </a:rPr>
              <a:t>И </a:t>
            </a:r>
            <a:r>
              <a:rPr lang="ru-RU" sz="2400" b="1" dirty="0" err="1">
                <a:ln w="1905"/>
                <a:solidFill>
                  <a:srgbClr val="FFFF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/>
              </a:rPr>
              <a:t>светлозарная</a:t>
            </a:r>
            <a:r>
              <a:rPr lang="ru-RU" sz="2400" b="1" dirty="0">
                <a:ln w="1905"/>
                <a:solidFill>
                  <a:srgbClr val="FFFF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/>
              </a:rPr>
              <a:t> звезда </a:t>
            </a:r>
          </a:p>
          <a:p>
            <a:pPr lvl="0"/>
            <a:r>
              <a:rPr lang="ru-RU" sz="2400" b="1" dirty="0">
                <a:ln w="1905"/>
                <a:solidFill>
                  <a:srgbClr val="FFFF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/>
              </a:rPr>
              <a:t>Над Вифлеемом восходила. </a:t>
            </a:r>
          </a:p>
        </p:txBody>
      </p:sp>
    </p:spTree>
    <p:extLst>
      <p:ext uri="{BB962C8B-B14F-4D97-AF65-F5344CB8AC3E}">
        <p14:creationId xmlns:p14="http://schemas.microsoft.com/office/powerpoint/2010/main" val="16735956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52 0.00346 L -0.14583 -0.24954 C -0.17535 -0.30366 -0.22951 -0.36795 -0.29045 -0.42531 C -0.36024 -0.49098 -0.42049 -0.53539 -0.46875 -0.55505 L -0.69618 -0.65472 " pathEditMode="relative" rAng="2125023" ptsTypes="FffFF">
                                      <p:cBhvr>
                                        <p:cTn id="6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101" y="-380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3"/>
          <p:cNvSpPr txBox="1">
            <a:spLocks/>
          </p:cNvSpPr>
          <p:nvPr/>
        </p:nvSpPr>
        <p:spPr bwMode="auto">
          <a:xfrm>
            <a:off x="2514598" y="935184"/>
            <a:ext cx="8091055" cy="4239491"/>
          </a:xfrm>
          <a:prstGeom prst="horizontalScroll">
            <a:avLst/>
          </a:prstGeom>
          <a:solidFill>
            <a:srgbClr val="BEEDFF"/>
          </a:solidFill>
          <a:ln w="25400" cap="flat" cmpd="sng" algn="ctr">
            <a:solidFill>
              <a:srgbClr val="BEEDFF">
                <a:shade val="50000"/>
              </a:srgbClr>
            </a:solidFill>
            <a:prstDash val="soli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haroni"/>
              </a:rPr>
              <a:t>Как благодарили хозяева </a:t>
            </a:r>
            <a:r>
              <a:rPr lang="ru-RU" sz="36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haroni"/>
              </a:rPr>
              <a:t>колядующих?</a:t>
            </a:r>
            <a:endParaRPr lang="ru-RU" sz="13800" b="1" dirty="0">
              <a:solidFill>
                <a:srgbClr val="0070C0"/>
              </a:solidFill>
            </a:endParaRPr>
          </a:p>
        </p:txBody>
      </p:sp>
      <p:pic>
        <p:nvPicPr>
          <p:cNvPr id="6" name="Picture 2" descr="C:\Documents and Settings\work\Рабочий стол\рождество викторина\снежинка2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887119" y="2960383"/>
            <a:ext cx="1928826" cy="22142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455427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76 0.075 C -0.01497 0.06412 -0.01888 0.05648 -0.02721 0.0493 C -0.0319 0.03981 -0.03815 0.03217 -0.04336 0.02338 C -0.04857 0.01435 -0.05469 0.00486 -0.0595 -0.0044 C -0.06055 -0.00649 -0.06146 -0.00926 -0.06289 -0.01088 C -0.0681 -0.01667 -0.08177 -0.02292 -0.08867 -0.02593 C -0.10521 -0.02524 -0.12187 -0.0257 -0.13867 -0.02385 C -0.14114 -0.02362 -0.14271 -0.02061 -0.14518 -0.01945 C -0.14896 -0.01737 -0.16198 -0.01343 -0.16263 -0.0132 C -0.17305 -0.00602 -0.18229 -0.00093 -0.19362 0.00416 C -0.19896 0.01527 -0.20273 0.02453 -0.21263 0.02777 C -0.22409 0.03773 -0.21002 0.02662 -0.22409 0.03425 C -0.23021 0.03773 -0.23802 0.04444 -0.24492 0.04722 C -0.24935 0.04884 -0.25351 0.05 -0.25781 0.05138 C -0.26002 0.05208 -0.26445 0.05347 -0.26445 0.0537 C -0.27669 0.0618 -0.26445 0.05463 -0.2806 0.05995 C -0.28372 0.06111 -0.29023 0.06435 -0.29023 0.06458 C -0.29414 0.06828 -0.29739 0.07361 -0.30143 0.07731 C -0.30586 0.08125 -0.31263 0.08263 -0.31758 0.08588 C -0.31927 0.08703 -0.32044 0.08981 -0.32239 0.09004 C -0.34323 0.09213 -0.36445 0.09166 -0.38528 0.09236 C -0.40521 0.09097 -0.42539 0.0912 -0.44518 0.08796 C -0.44778 0.0875 -0.44935 0.08356 -0.45156 0.08148 C -0.46133 0.07222 -0.4707 0.0662 -0.48034 0.05578 C -0.50742 0.02777 -0.4845 0.05231 -0.50312 0.03842 C -0.5207 0.02546 -0.53476 0.01574 -0.55469 0.01064 C -0.57239 0.01134 -0.5901 0.01157 -0.60794 0.01273 C -0.61445 0.01319 -0.61992 0.02037 -0.62565 0.02338 C -0.63542 0.02824 -0.64388 0.03101 -0.65312 0.03842 C -0.66823 0.05069 -0.68112 0.06759 -0.69831 0.075 C -0.70742 0.07361 -0.71367 0.07152 -0.72239 0.06851 C -0.73164 0.06064 -0.73216 0.05532 -0.73372 0.04074 C -0.7332 0.01851 -0.73385 -0.00371 -0.73216 -0.02593 C -0.73164 -0.03264 -0.72877 -0.03889 -0.72708 -0.04537 C -0.72617 -0.04977 -0.72396 -0.05834 -0.72396 -0.05811 C -0.72174 -0.07616 -0.71706 -0.09283 -0.71263 -0.10996 C -0.70976 -0.122 -0.70781 -0.13125 -0.70312 -0.14213 C -0.70117 -0.15186 -0.69805 -0.16019 -0.69648 -0.17014 C -0.697 -0.19167 -0.69687 -0.2132 -0.69831 -0.23473 C -0.69948 -0.25325 -0.70924 -0.27084 -0.71263 -0.28843 C -0.7151 -0.30116 -0.71719 -0.31436 -0.71914 -0.32709 C -0.72031 -0.33565 -0.72239 -0.35278 -0.72239 -0.35255 C -0.722 -0.372 -0.72409 -0.43704 -0.71107 -0.4625 C -0.70885 -0.48473 -0.70677 -0.47963 -0.70143 -0.50139 C -0.69752 -0.51667 -0.70013 -0.51042 -0.69492 -0.52061 C -0.69167 -0.5338 -0.68958 -0.55 -0.68372 -0.56158 C -0.67721 -0.58843 -0.68802 -0.54607 -0.67877 -0.57431 C -0.67721 -0.57917 -0.67773 -0.5845 -0.67565 -0.58936 C -0.67096 -0.60024 -0.66914 -0.60417 -0.66601 -0.61713 C -0.66393 -0.62639 -0.65195 -0.61875 -0.64492 -0.61945 C -0.63424 -0.62315 -0.62357 -0.62524 -0.61289 -0.62801 C -0.60247 -0.63704 -0.61406 -0.62801 -0.59674 -0.63473 C -0.59427 -0.63565 -0.59232 -0.63774 -0.5901 -0.63889 C -0.58802 -0.63982 -0.58581 -0.64028 -0.58372 -0.64098 C -0.57018 -0.65024 -0.55534 -0.65232 -0.5401 -0.65394 C -0.53424 -0.65649 -0.52239 -0.66042 -0.52239 -0.66019 C -0.50625 -0.65973 -0.4901 -0.66158 -0.47396 -0.65834 C -0.4681 -0.65718 -0.46354 -0.65047 -0.45794 -0.64746 C -0.43502 -0.63519 -0.41289 -0.61598 -0.38854 -0.61065 C -0.37383 -0.6044 -0.3694 -0.60741 -0.34987 -0.60857 C -0.34792 -0.6095 -0.3457 -0.60973 -0.34336 -0.61065 C -0.34167 -0.61181 -0.34049 -0.61412 -0.33854 -0.61505 C -0.33594 -0.61667 -0.33294 -0.61621 -0.33034 -0.61713 C -0.31979 -0.6213 -0.31002 -0.62778 -0.3 -0.63241 C -0.28633 -0.63843 -0.27187 -0.64098 -0.25781 -0.64329 C -0.23476 -0.6507 -0.21055 -0.65602 -0.18711 -0.66042 C -0.13633 -0.65857 -0.14583 -0.66112 -0.11758 -0.65394 C -0.11497 -0.65255 -0.11211 -0.65139 -0.1095 -0.64977 C -0.10781 -0.64862 -0.10638 -0.6463 -0.10482 -0.64537 C -0.09674 -0.64075 -0.08607 -0.63959 -0.07721 -0.63681 C -0.0526 -0.6375 -0.02773 -0.63704 -0.00312 -0.63889 C 0.00195 -0.63936 0.00664 -0.6419 0.01146 -0.64329 C 0.01576 -0.64468 0.02435 -0.64746 0.02435 -0.64723 C 0.03542 -0.65741 0.05013 -0.65834 0.06289 -0.6625 C 0.103 -0.66088 0.10104 -0.6632 0.12604 -0.65602 C 0.13242 -0.65186 0.13998 -0.65186 0.14518 -0.64537 C 0.15456 -0.6345 0.16706 -0.61968 0.17279 -0.60417 C 0.17409 -0.6 0.17539 -0.59121 0.17604 -0.58727 C 0.17878 -0.57014 0.1819 -0.55301 0.18386 -0.53565 C 0.18386 -0.5294 0.17617 -0.38426 0.18386 -0.35278 C 0.18333 -0.32338 0.18333 -0.29422 0.18242 -0.26482 C 0.18229 -0.25741 0.17409 -0.24537 0.17409 -0.24514 C 0.17253 -0.23843 0.16966 -0.23287 0.16771 -0.22593 C 0.1668 -0.22176 0.16472 -0.2132 0.16472 -0.21297 C 0.16511 -0.19746 0.1655 -0.18149 0.16628 -0.16575 C 0.16654 -0.16135 0.16758 -0.15718 0.16771 -0.15278 C 0.1681 -0.15186 0.16836 -0.12963 0.17097 -0.12269 C 0.17292 -0.11829 0.17748 -0.10996 0.17748 -0.10973 C 0.18073 -0.09676 0.18841 -0.0875 0.19688 -0.07987 C 0.2099 -0.05602 0.20274 -0.07269 0.20013 -0.0132 C 0.2 -0.01088 0.19805 -0.00093 0.19688 0.00185 C 0.19492 0.00625 0.1905 0.01481 0.1905 0.01504 C 0.18841 0.02361 0.18529 0.02731 0.18073 0.03425 C 0.17031 0.05092 0.16654 0.05162 0.15156 0.05578 C 0.13399 0.05509 0.11628 0.05486 0.09844 0.05347 C 0.09362 0.053 0.09323 0.04976 0.08867 0.04722 C 0.08164 0.04305 0.07409 0.04027 0.06628 0.03842 C 0.05794 0.0331 0.05013 0.02546 0.04219 0.01921 C 0.03893 0.01666 0.03555 0.01342 0.03242 0.01064 C 0.02969 0.0081 0.02279 0.00625 0.02279 0.00648 C 0.02123 0.00486 0.0194 0.003 0.01784 0.00185 C 0.01472 4.44444E-6 0.00833 -0.00232 0.00833 -0.00209 C 0.0056 -0.00162 -1.45833E-6 -0.00024 -1.45833E-6 4.44444E-6 " pathEditMode="relative" rAng="0" ptsTypes="AAAAAAAAAAAAAAAAAAAAAAAAAAAAAAAAAAAAAAAAAAAAAAAAAAAAAAAAAAAAAAAAAAAAAAAAAAAAAAAAAAAAAAAAAAAAAAAAAAAAA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495" y="-360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3"/>
          <p:cNvSpPr txBox="1">
            <a:spLocks/>
          </p:cNvSpPr>
          <p:nvPr/>
        </p:nvSpPr>
        <p:spPr bwMode="auto">
          <a:xfrm>
            <a:off x="4572000" y="768927"/>
            <a:ext cx="7439891" cy="5548746"/>
          </a:xfrm>
          <a:prstGeom prst="horizontalScroll">
            <a:avLst/>
          </a:prstGeom>
          <a:solidFill>
            <a:srgbClr val="BEEDFF"/>
          </a:solidFill>
          <a:ln w="25400" cap="flat" cmpd="sng" algn="ctr">
            <a:solidFill>
              <a:srgbClr val="BEEDFF">
                <a:shade val="50000"/>
              </a:srgbClr>
            </a:solidFill>
            <a:prstDash val="soli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ju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Хозяева угощали колядующих разной стряпней: шаньгами, фигурным печеньем в форме коня, птиц, коровы, называемым «козюльками», яйцами, конфетами, орехами, специально готовили детское лакомство «</a:t>
            </a:r>
            <a:r>
              <a:rPr lang="ru-RU" sz="2400" b="1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сырчики</a:t>
            </a:r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» - шарики из сладкого творога с изюмом, замороженные накануне Рождества. После угощения колядующие от души благодарили хозяев дома, желая им здоровья, благополучия, достатка. </a:t>
            </a:r>
            <a:endParaRPr lang="ru-RU" sz="20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052" name="Picture 4" descr="Рождество Христово 2018: прикольные современные колядки на любой вкус -  ТЕЛЕГРАФ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967" y="1313672"/>
            <a:ext cx="3840305" cy="4172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45125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3"/>
          <p:cNvSpPr txBox="1">
            <a:spLocks/>
          </p:cNvSpPr>
          <p:nvPr/>
        </p:nvSpPr>
        <p:spPr bwMode="auto">
          <a:xfrm>
            <a:off x="1995056" y="1097974"/>
            <a:ext cx="9144000" cy="4239491"/>
          </a:xfrm>
          <a:prstGeom prst="horizontalScroll">
            <a:avLst/>
          </a:prstGeom>
          <a:solidFill>
            <a:srgbClr val="BEEDFF"/>
          </a:solidFill>
          <a:ln w="25400" cap="flat" cmpd="sng" algn="ctr">
            <a:solidFill>
              <a:srgbClr val="BEEDFF">
                <a:shade val="50000"/>
              </a:srgbClr>
            </a:solidFill>
            <a:prstDash val="soli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ru-RU" sz="4400" b="1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Куда складывали угощение </a:t>
            </a:r>
            <a:r>
              <a:rPr lang="ru-RU" sz="4400" b="1" dirty="0" smtClean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колядующие? </a:t>
            </a:r>
            <a:endParaRPr lang="ru-RU" sz="4400" b="1" dirty="0">
              <a:solidFill>
                <a:srgbClr val="0070C0"/>
              </a:solidFill>
            </a:endParaRPr>
          </a:p>
        </p:txBody>
      </p:sp>
      <p:pic>
        <p:nvPicPr>
          <p:cNvPr id="6" name="Picture 2" descr="C:\Documents and Settings\work\Рабочий стол\рождество викторина\снежинка2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614482" y="3123173"/>
            <a:ext cx="1928826" cy="22142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399929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77 0.075 C -0.01498 0.06412 -0.01888 0.05648 -0.02722 0.0493 C -0.0319 0.03981 -0.03815 0.03217 -0.04336 0.02338 C -0.04857 0.01435 -0.05469 0.00486 -0.05951 -0.0044 C -0.06055 -0.00648 -0.06146 -0.00926 -0.06289 -0.01088 C -0.0681 -0.01667 -0.08177 -0.02292 -0.08867 -0.02593 C -0.10521 -0.02523 -0.12188 -0.0257 -0.13867 -0.02385 C -0.14115 -0.02361 -0.14271 -0.02061 -0.14519 -0.01945 C -0.14896 -0.01736 -0.16198 -0.01343 -0.16263 -0.0132 C -0.17305 -0.00602 -0.18229 -0.00093 -0.19362 0.00416 C -0.19896 0.01527 -0.20274 0.02453 -0.21263 0.02777 C -0.22409 0.03773 -0.21003 0.02662 -0.22409 0.03426 C -0.23021 0.03773 -0.23802 0.04444 -0.24492 0.04722 C -0.24935 0.04884 -0.25352 0.05 -0.25782 0.05139 C -0.26003 0.05208 -0.26446 0.05347 -0.26446 0.0537 C -0.2767 0.0618 -0.26446 0.05463 -0.2806 0.05995 C -0.28373 0.06111 -0.29024 0.06435 -0.29024 0.06458 C -0.29414 0.06828 -0.2974 0.07361 -0.30144 0.07731 C -0.30586 0.08125 -0.31263 0.08264 -0.31758 0.08588 C -0.31927 0.08703 -0.32045 0.08981 -0.3224 0.09004 C -0.34323 0.09213 -0.36446 0.09166 -0.38529 0.09236 C -0.40521 0.09097 -0.42539 0.0912 -0.44519 0.08796 C -0.44779 0.0875 -0.44935 0.08356 -0.45157 0.08148 C -0.46133 0.07222 -0.47071 0.0662 -0.48034 0.05578 C -0.50742 0.02777 -0.48451 0.05231 -0.50313 0.03842 C -0.52071 0.02546 -0.53477 0.01574 -0.55469 0.01064 C -0.5724 0.01134 -0.59011 0.01157 -0.60795 0.01273 C -0.61446 0.01319 -0.61992 0.02037 -0.62565 0.02338 C -0.63542 0.02824 -0.64388 0.03102 -0.65313 0.03842 C -0.66823 0.05069 -0.68112 0.06759 -0.69831 0.075 C -0.70742 0.07361 -0.71367 0.07152 -0.7224 0.06852 C -0.73164 0.06064 -0.73216 0.05532 -0.73373 0.04074 C -0.73321 0.01852 -0.73386 -0.00371 -0.73216 -0.02593 C -0.73164 -0.03264 -0.72878 -0.03889 -0.72709 -0.04537 C -0.72617 -0.04977 -0.72396 -0.05834 -0.72396 -0.05811 C -0.72175 -0.07616 -0.71706 -0.09283 -0.71263 -0.10996 C -0.70977 -0.12199 -0.70782 -0.13125 -0.70313 -0.14213 C -0.70117 -0.15186 -0.69805 -0.16019 -0.69649 -0.17014 C -0.69701 -0.19167 -0.69688 -0.2132 -0.69831 -0.23473 C -0.69948 -0.25324 -0.70925 -0.27084 -0.71263 -0.28843 C -0.71511 -0.30116 -0.71719 -0.31436 -0.71914 -0.32709 C -0.72032 -0.33565 -0.7224 -0.35278 -0.7224 -0.35255 C -0.72201 -0.37199 -0.72409 -0.43704 -0.71107 -0.4625 C -0.70886 -0.48473 -0.70677 -0.47963 -0.70144 -0.50139 C -0.69753 -0.51667 -0.70013 -0.51042 -0.69492 -0.52061 C -0.69167 -0.5338 -0.68959 -0.55 -0.68373 -0.56158 C -0.67722 -0.58843 -0.68802 -0.54607 -0.67878 -0.57431 C -0.67722 -0.57917 -0.67774 -0.58449 -0.67565 -0.58936 C -0.67097 -0.60023 -0.66914 -0.60417 -0.66602 -0.61713 C -0.66394 -0.62639 -0.65196 -0.61875 -0.64492 -0.61945 C -0.63425 -0.62315 -0.62357 -0.62523 -0.61289 -0.62801 C -0.60248 -0.63704 -0.61407 -0.62801 -0.59675 -0.63449 C -0.59427 -0.63542 -0.59232 -0.63773 -0.59011 -0.63866 C -0.58802 -0.63982 -0.58581 -0.64028 -0.58373 -0.64098 C -0.57019 -0.65023 -0.55534 -0.65232 -0.54011 -0.65394 C -0.53425 -0.65648 -0.5224 -0.66042 -0.5224 -0.66019 C -0.50625 -0.65973 -0.49011 -0.66158 -0.47396 -0.65834 C -0.4681 -0.65718 -0.46354 -0.65047 -0.45795 -0.64746 C -0.43503 -0.63496 -0.41289 -0.61598 -0.38854 -0.61065 C -0.37383 -0.6044 -0.3694 -0.60741 -0.34987 -0.60857 C -0.34792 -0.60949 -0.34571 -0.60973 -0.34336 -0.61065 C -0.34167 -0.61181 -0.3405 -0.61412 -0.33854 -0.61505 C -0.33594 -0.61667 -0.33295 -0.61621 -0.33034 -0.61713 C -0.31979 -0.6213 -0.31003 -0.62778 -0.3 -0.63241 C -0.28633 -0.6382 -0.27188 -0.64098 -0.25782 -0.64329 C -0.23477 -0.6507 -0.21055 -0.65602 -0.18711 -0.66042 C -0.13633 -0.65857 -0.14584 -0.66111 -0.11758 -0.65394 C -0.11498 -0.65255 -0.11211 -0.65139 -0.10951 -0.64977 C -0.10782 -0.64861 -0.10638 -0.6463 -0.10482 -0.64514 C -0.09675 -0.64051 -0.08607 -0.63959 -0.07722 -0.63658 C -0.05261 -0.6375 -0.02774 -0.63704 -0.00313 -0.63866 C 0.00195 -0.63936 0.00664 -0.6419 0.01146 -0.64329 C 0.01575 -0.64468 0.02435 -0.64746 0.02435 -0.64723 C 0.03541 -0.65741 0.05013 -0.65834 0.06289 -0.6625 C 0.10299 -0.66088 0.10104 -0.6632 0.12604 -0.65602 C 0.13242 -0.65186 0.13997 -0.65186 0.14518 -0.64514 C 0.15455 -0.63449 0.16705 -0.61968 0.17278 -0.60417 C 0.17409 -0.6 0.17539 -0.59121 0.17604 -0.58727 C 0.17877 -0.57014 0.1819 -0.55301 0.18385 -0.53565 C 0.18385 -0.5294 0.17617 -0.38426 0.18385 -0.35278 C 0.18333 -0.32338 0.18333 -0.29422 0.18242 -0.26482 C 0.18229 -0.25741 0.17409 -0.24537 0.17409 -0.24514 C 0.17252 -0.23843 0.16966 -0.23287 0.16771 -0.22593 C 0.16679 -0.22176 0.16471 -0.2132 0.16471 -0.21297 C 0.1651 -0.19746 0.16549 -0.18148 0.16627 -0.16574 C 0.16653 -0.16135 0.16758 -0.15718 0.16771 -0.15278 C 0.1681 -0.15186 0.16836 -0.12963 0.17096 -0.12269 C 0.17291 -0.11829 0.17747 -0.10996 0.17747 -0.10973 C 0.18073 -0.09676 0.18841 -0.0875 0.19687 -0.07986 C 0.20989 -0.05602 0.20273 -0.07269 0.20013 -0.0132 C 0.2 -0.01088 0.19804 -0.00093 0.19687 0.00185 C 0.19492 0.00625 0.19049 0.01481 0.19049 0.01504 C 0.18841 0.02361 0.18528 0.02731 0.18073 0.03426 C 0.17031 0.05092 0.16653 0.05162 0.15156 0.05578 C 0.13398 0.05509 0.11627 0.05486 0.09843 0.05347 C 0.09362 0.05301 0.09323 0.04977 0.08867 0.04722 C 0.08164 0.04305 0.07409 0.04027 0.06627 0.03842 C 0.05794 0.0331 0.05013 0.02546 0.04218 0.01921 C 0.03893 0.01666 0.03554 0.01342 0.03242 0.01064 C 0.02968 0.0081 0.02278 0.00625 0.02278 0.00648 C 0.02122 0.00486 0.0194 0.00301 0.01784 0.00185 C 0.01471 3.33333E-6 0.00833 -0.00232 0.00833 -0.00209 C 0.0056 -0.00162 3.125E-6 -0.00023 3.125E-6 3.33333E-6 " pathEditMode="relative" rAng="0" ptsTypes="AAAAAAAAAAAAAAAAAAAAAAAAAAAAAAAAAAAAAAAAAAAAAAAAAAAAAAAAAAAAAAAAAAAAAAAAAAAAAAAAAAAAAAAAAAAAAAAAAAAAA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495" y="-360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Как отличить колядку от щедривки?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299" y="997525"/>
            <a:ext cx="3886200" cy="3927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бъект 3"/>
          <p:cNvSpPr txBox="1">
            <a:spLocks/>
          </p:cNvSpPr>
          <p:nvPr/>
        </p:nvSpPr>
        <p:spPr bwMode="auto">
          <a:xfrm>
            <a:off x="4613563" y="911458"/>
            <a:ext cx="7377545" cy="5673437"/>
          </a:xfrm>
          <a:prstGeom prst="horizontalScroll">
            <a:avLst/>
          </a:prstGeom>
          <a:solidFill>
            <a:srgbClr val="BEEDFF"/>
          </a:solidFill>
          <a:ln w="25400" cap="flat" cmpd="sng" algn="ctr">
            <a:solidFill>
              <a:srgbClr val="BEEDFF">
                <a:shade val="50000"/>
              </a:srgbClr>
            </a:solidFill>
            <a:prstDash val="soli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spcAft>
                <a:spcPts val="0"/>
              </a:spcAft>
              <a:buNone/>
            </a:pPr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Важным колядующим является </a:t>
            </a:r>
            <a:r>
              <a:rPr lang="ru-RU" b="1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мехоноша</a:t>
            </a:r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 Этот человек должен был быть сильным, так как ему приходилось носить все то, что хозяева домов набросают колядующим: конфеты, печенье, деньги и т.д. Именно набросают, так как колядующие не должны брать ничего из рук – все подарки хозяева должны класть прямо в мешок.</a:t>
            </a:r>
            <a:endParaRPr lang="ru-RU" b="1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45181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2836" y="1"/>
            <a:ext cx="10480964" cy="1847852"/>
          </a:xfrm>
        </p:spPr>
        <p:txBody>
          <a:bodyPr/>
          <a:lstStyle/>
          <a:p>
            <a:pPr algn="ctr"/>
            <a:r>
              <a:rPr lang="ru-RU" sz="4800" b="1" dirty="0" smtClean="0"/>
              <a:t/>
            </a:r>
            <a:br>
              <a:rPr lang="ru-RU" sz="4800" b="1" dirty="0" smtClean="0"/>
            </a:br>
            <a:r>
              <a:rPr lang="ru-RU" sz="4800" b="1" dirty="0" smtClean="0"/>
              <a:t>Колядки</a:t>
            </a:r>
            <a:endParaRPr lang="ru-RU" sz="4800" b="1" dirty="0"/>
          </a:p>
        </p:txBody>
      </p:sp>
      <p:sp>
        <p:nvSpPr>
          <p:cNvPr id="4" name="Объект 3"/>
          <p:cNvSpPr txBox="1">
            <a:spLocks/>
          </p:cNvSpPr>
          <p:nvPr/>
        </p:nvSpPr>
        <p:spPr bwMode="auto">
          <a:xfrm>
            <a:off x="1544784" y="1330036"/>
            <a:ext cx="9809016" cy="4551218"/>
          </a:xfrm>
          <a:prstGeom prst="horizontalScroll">
            <a:avLst/>
          </a:prstGeom>
          <a:solidFill>
            <a:srgbClr val="BEEDFF"/>
          </a:solidFill>
          <a:ln w="25400" cap="flat" cmpd="sng" algn="ctr">
            <a:solidFill>
              <a:srgbClr val="BEEDFF">
                <a:shade val="50000"/>
              </a:srgbClr>
            </a:solidFill>
            <a:prstDash val="soli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spcAft>
                <a:spcPts val="0"/>
              </a:spcAft>
              <a:buNone/>
            </a:pPr>
            <a:r>
              <a:rPr lang="ru-RU" sz="32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Сейчас  вы попробуете исполнить колядки</a:t>
            </a:r>
          </a:p>
          <a:p>
            <a:pPr marL="0" indent="0">
              <a:lnSpc>
                <a:spcPct val="100000"/>
              </a:lnSpc>
              <a:spcAft>
                <a:spcPts val="0"/>
              </a:spcAft>
              <a:buNone/>
            </a:pPr>
            <a:r>
              <a:rPr lang="ru-RU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Сеем, сеем </a:t>
            </a:r>
            <a:r>
              <a:rPr lang="ru-RU" b="1" dirty="0" err="1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посеваем</a:t>
            </a:r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!</a:t>
            </a:r>
            <a:endParaRPr lang="ru-RU" sz="2400" b="1" dirty="0" smtClean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Aft>
                <a:spcPts val="0"/>
              </a:spcAft>
              <a:buNone/>
            </a:pPr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 Рождеством вас поздравляем!</a:t>
            </a:r>
            <a:endParaRPr lang="ru-RU" sz="2400" b="1" dirty="0" smtClean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Aft>
                <a:spcPts val="0"/>
              </a:spcAft>
              <a:buNone/>
            </a:pPr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Чтоб здоровыми вы были,</a:t>
            </a:r>
            <a:endParaRPr lang="ru-RU" sz="2400" b="1" dirty="0" smtClean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Aft>
                <a:spcPts val="0"/>
              </a:spcAft>
              <a:buNone/>
            </a:pPr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Много лет чтобы прожили.</a:t>
            </a:r>
            <a:endParaRPr lang="ru-RU" sz="2400" b="1" dirty="0" smtClean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spcAft>
                <a:spcPts val="0"/>
              </a:spcAft>
              <a:buNone/>
            </a:pPr>
            <a:endParaRPr lang="ru-RU" sz="3200" b="1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6" name="Picture 2" descr="C:\Documents and Settings\work\Рабочий стол\рождество викторина\снежинка2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159754" y="3605645"/>
            <a:ext cx="1928826" cy="22142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756128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77 0.075 C -0.01498 0.06412 -0.01888 0.05648 -0.02722 0.0493 C -0.0319 0.03981 -0.03815 0.03217 -0.04336 0.02338 C -0.04857 0.01435 -0.05469 0.00486 -0.05951 -0.0044 C -0.06055 -0.00648 -0.06146 -0.00926 -0.06289 -0.01088 C -0.0681 -0.01667 -0.08177 -0.02292 -0.08867 -0.02593 C -0.10521 -0.02523 -0.12188 -0.0257 -0.13867 -0.02385 C -0.14115 -0.02361 -0.14271 -0.02061 -0.14519 -0.01945 C -0.14896 -0.01736 -0.16198 -0.01343 -0.16263 -0.0132 C -0.17305 -0.00602 -0.18229 -0.00093 -0.19362 0.00416 C -0.19896 0.01527 -0.20274 0.02453 -0.21263 0.02777 C -0.22409 0.03773 -0.21003 0.02662 -0.22409 0.03426 C -0.23021 0.03773 -0.23802 0.04444 -0.24492 0.04722 C -0.24935 0.04884 -0.25352 0.05 -0.25782 0.05139 C -0.26003 0.05208 -0.26446 0.05347 -0.26446 0.0537 C -0.2767 0.0618 -0.26446 0.05463 -0.2806 0.05995 C -0.28373 0.06111 -0.29024 0.06435 -0.29024 0.06458 C -0.29414 0.06828 -0.2974 0.07361 -0.30144 0.07731 C -0.30586 0.08125 -0.31263 0.08264 -0.31758 0.08588 C -0.31927 0.08703 -0.32045 0.08981 -0.3224 0.09004 C -0.34323 0.09213 -0.36446 0.09166 -0.38529 0.09236 C -0.40521 0.09097 -0.42539 0.0912 -0.44519 0.08796 C -0.44779 0.0875 -0.44935 0.08356 -0.45157 0.08148 C -0.46133 0.07222 -0.47071 0.0662 -0.48034 0.05578 C -0.50742 0.02777 -0.48451 0.05231 -0.50313 0.03842 C -0.52071 0.02546 -0.53477 0.01574 -0.55469 0.01064 C -0.5724 0.01134 -0.59011 0.01157 -0.60795 0.01273 C -0.61446 0.01319 -0.61992 0.02037 -0.62565 0.02338 C -0.63542 0.02824 -0.64388 0.03102 -0.65313 0.03842 C -0.66823 0.05069 -0.68112 0.06759 -0.69831 0.075 C -0.70742 0.07361 -0.71367 0.07152 -0.7224 0.06852 C -0.73164 0.06064 -0.73216 0.05532 -0.73373 0.04074 C -0.73321 0.01852 -0.73386 -0.00371 -0.73216 -0.02593 C -0.73164 -0.03264 -0.72878 -0.03889 -0.72709 -0.04537 C -0.72617 -0.04977 -0.72396 -0.05834 -0.72396 -0.05811 C -0.72175 -0.07616 -0.71706 -0.09283 -0.71263 -0.10996 C -0.70977 -0.12199 -0.70782 -0.13125 -0.70313 -0.14213 C -0.70117 -0.15186 -0.69805 -0.16019 -0.69649 -0.17014 C -0.69701 -0.19167 -0.69688 -0.2132 -0.69831 -0.23473 C -0.69948 -0.25324 -0.70925 -0.27084 -0.71263 -0.28843 C -0.71511 -0.30116 -0.71719 -0.31436 -0.71914 -0.32709 C -0.72032 -0.33565 -0.7224 -0.35278 -0.7224 -0.35255 C -0.72201 -0.37199 -0.72409 -0.43704 -0.71107 -0.4625 C -0.70886 -0.48473 -0.70677 -0.47963 -0.70144 -0.50139 C -0.69753 -0.51667 -0.70013 -0.51042 -0.69492 -0.52061 C -0.69167 -0.5338 -0.68959 -0.55 -0.68373 -0.56158 C -0.67722 -0.58843 -0.68802 -0.54607 -0.67878 -0.57431 C -0.67722 -0.57917 -0.67774 -0.58449 -0.67565 -0.58936 C -0.67097 -0.60023 -0.66914 -0.60417 -0.66602 -0.61713 C -0.66394 -0.62639 -0.65196 -0.61875 -0.64492 -0.61945 C -0.63425 -0.62315 -0.62357 -0.62523 -0.61289 -0.62801 C -0.60248 -0.63704 -0.61407 -0.62801 -0.59675 -0.63449 C -0.59427 -0.63542 -0.59232 -0.63773 -0.59011 -0.63866 C -0.58802 -0.63982 -0.58581 -0.64028 -0.58373 -0.64098 C -0.57019 -0.65023 -0.55534 -0.65232 -0.54011 -0.65394 C -0.53425 -0.65648 -0.5224 -0.66042 -0.5224 -0.66019 C -0.50625 -0.65973 -0.49011 -0.66158 -0.47396 -0.65834 C -0.4681 -0.65718 -0.46354 -0.65047 -0.45795 -0.64746 C -0.43503 -0.63496 -0.41289 -0.61598 -0.38854 -0.61065 C -0.37383 -0.6044 -0.3694 -0.60741 -0.34987 -0.60857 C -0.34792 -0.60949 -0.34571 -0.60973 -0.34336 -0.61065 C -0.34167 -0.61181 -0.3405 -0.61412 -0.33854 -0.61505 C -0.33594 -0.61667 -0.33295 -0.61621 -0.33034 -0.61713 C -0.31979 -0.6213 -0.31003 -0.62778 -0.3 -0.63241 C -0.28633 -0.6382 -0.27188 -0.64098 -0.25782 -0.64329 C -0.23477 -0.6507 -0.21055 -0.65602 -0.18711 -0.66042 C -0.13633 -0.65857 -0.14584 -0.66111 -0.11758 -0.65394 C -0.11498 -0.65255 -0.11211 -0.65139 -0.10951 -0.64977 C -0.10782 -0.64861 -0.10638 -0.6463 -0.10482 -0.64514 C -0.09675 -0.64051 -0.08607 -0.63959 -0.07722 -0.63658 C -0.05261 -0.6375 -0.02774 -0.63704 -0.00313 -0.63866 C 0.00195 -0.63936 0.00664 -0.6419 0.01146 -0.64329 C 0.01575 -0.64468 0.02435 -0.64746 0.02435 -0.64723 C 0.03541 -0.65741 0.05013 -0.65834 0.06289 -0.6625 C 0.10299 -0.66088 0.10104 -0.6632 0.12604 -0.65602 C 0.13242 -0.65186 0.13997 -0.65186 0.14518 -0.64514 C 0.15455 -0.63449 0.16705 -0.61968 0.17278 -0.60417 C 0.17409 -0.6 0.17539 -0.59121 0.17604 -0.58727 C 0.17877 -0.57014 0.1819 -0.55301 0.18385 -0.53565 C 0.18385 -0.5294 0.17617 -0.38426 0.18385 -0.35278 C 0.18333 -0.32338 0.18333 -0.29422 0.18242 -0.26482 C 0.18229 -0.25741 0.17409 -0.24537 0.17409 -0.24514 C 0.17252 -0.23843 0.16966 -0.23287 0.16771 -0.22593 C 0.16679 -0.22176 0.16471 -0.2132 0.16471 -0.21297 C 0.1651 -0.19746 0.16549 -0.18148 0.16627 -0.16574 C 0.16653 -0.16135 0.16758 -0.15718 0.16771 -0.15278 C 0.1681 -0.15186 0.16836 -0.12963 0.17096 -0.12269 C 0.17291 -0.11829 0.17747 -0.10996 0.17747 -0.10973 C 0.18073 -0.09676 0.18841 -0.0875 0.19687 -0.07986 C 0.20989 -0.05602 0.20273 -0.07269 0.20013 -0.0132 C 0.2 -0.01088 0.19804 -0.00093 0.19687 0.00185 C 0.19492 0.00625 0.19049 0.01481 0.19049 0.01504 C 0.18841 0.02361 0.18528 0.02731 0.18073 0.03426 C 0.17031 0.05092 0.16653 0.05162 0.15156 0.05578 C 0.13398 0.05509 0.11627 0.05486 0.09843 0.05347 C 0.09362 0.05301 0.09323 0.04977 0.08867 0.04722 C 0.08164 0.04305 0.07409 0.04027 0.06627 0.03842 C 0.05794 0.0331 0.05013 0.02546 0.04218 0.01921 C 0.03893 0.01666 0.03554 0.01342 0.03242 0.01064 C 0.02968 0.0081 0.02278 0.00625 0.02278 0.00648 C 0.02122 0.00486 0.0194 0.00301 0.01784 0.00185 C 0.01471 3.33333E-6 0.00833 -0.00232 0.00833 -0.00209 C 0.0056 -0.00162 3.125E-6 -0.00023 3.125E-6 3.33333E-6 " pathEditMode="relative" rAng="0" ptsTypes="AAAAAAAAAAAAAAAAAAAAAAAAAAAAAAAAAAAAAAAAAAAAAAAAAAAAAAAAAAAAAAAAAAAAAAAAAAAAAAAAAAAAAAAAAAAAAAAAAAAAA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495" y="-360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3"/>
          <p:cNvSpPr txBox="1">
            <a:spLocks/>
          </p:cNvSpPr>
          <p:nvPr/>
        </p:nvSpPr>
        <p:spPr bwMode="auto">
          <a:xfrm>
            <a:off x="1911927" y="912669"/>
            <a:ext cx="9725890" cy="4551218"/>
          </a:xfrm>
          <a:prstGeom prst="horizontalScroll">
            <a:avLst/>
          </a:prstGeom>
          <a:solidFill>
            <a:srgbClr val="BEEDFF"/>
          </a:solidFill>
          <a:ln w="25400" cap="flat" cmpd="sng" algn="ctr">
            <a:solidFill>
              <a:srgbClr val="BEEDFF">
                <a:shade val="50000"/>
              </a:srgbClr>
            </a:solidFill>
            <a:prstDash val="soli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00000"/>
              </a:lnSpc>
              <a:spcAft>
                <a:spcPts val="0"/>
              </a:spcAft>
              <a:buNone/>
            </a:pPr>
            <a:r>
              <a:rPr lang="ru-RU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</a:t>
            </a:r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Динь </a:t>
            </a:r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динь-динь</a:t>
            </a:r>
            <a:endParaRPr lang="ru-RU" sz="24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0">
              <a:lnSpc>
                <a:spcPct val="100000"/>
              </a:lnSpc>
              <a:spcAft>
                <a:spcPts val="0"/>
              </a:spcAft>
              <a:buNone/>
            </a:pPr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Звенят звоночки,</a:t>
            </a:r>
            <a:endParaRPr lang="ru-RU" sz="24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0">
              <a:lnSpc>
                <a:spcPct val="100000"/>
              </a:lnSpc>
              <a:spcAft>
                <a:spcPts val="0"/>
              </a:spcAft>
              <a:buNone/>
            </a:pPr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 вам пришли сыны и дочки.</a:t>
            </a:r>
            <a:endParaRPr lang="ru-RU" sz="24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0">
              <a:lnSpc>
                <a:spcPct val="100000"/>
              </a:lnSpc>
              <a:spcAft>
                <a:spcPts val="0"/>
              </a:spcAft>
              <a:buNone/>
            </a:pPr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Вы </a:t>
            </a:r>
            <a:r>
              <a:rPr lang="ru-RU" b="1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колядников</a:t>
            </a:r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встречайте,</a:t>
            </a:r>
            <a:endParaRPr lang="ru-RU" sz="24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0">
              <a:lnSpc>
                <a:spcPct val="100000"/>
              </a:lnSpc>
              <a:spcAft>
                <a:spcPts val="0"/>
              </a:spcAft>
              <a:buNone/>
            </a:pPr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Нас улыбкой привечайте</a:t>
            </a:r>
            <a:endParaRPr lang="ru-RU" sz="3200" b="1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6" name="Picture 2" descr="C:\Documents and Settings\work\Рабочий стол\рождество викторина\снежинка2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136500" y="2998482"/>
            <a:ext cx="1928826" cy="22142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596077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77 0.075 C -0.01498 0.06412 -0.01888 0.05648 -0.02722 0.0493 C -0.0319 0.03981 -0.03815 0.03217 -0.04336 0.02338 C -0.04857 0.01435 -0.05469 0.00486 -0.05951 -0.0044 C -0.06055 -0.00648 -0.06146 -0.00926 -0.06289 -0.01088 C -0.0681 -0.01667 -0.08177 -0.02292 -0.08867 -0.02593 C -0.10521 -0.02523 -0.12188 -0.0257 -0.13867 -0.02385 C -0.14115 -0.02361 -0.14271 -0.02061 -0.14519 -0.01945 C -0.14896 -0.01736 -0.16198 -0.01343 -0.16263 -0.0132 C -0.17305 -0.00602 -0.18229 -0.00093 -0.19362 0.00416 C -0.19896 0.01527 -0.20274 0.02453 -0.21263 0.02777 C -0.22409 0.03773 -0.21003 0.02662 -0.22409 0.03426 C -0.23021 0.03773 -0.23802 0.04444 -0.24492 0.04722 C -0.24935 0.04884 -0.25352 0.05 -0.25782 0.05139 C -0.26003 0.05208 -0.26446 0.05347 -0.26446 0.0537 C -0.2767 0.0618 -0.26446 0.05463 -0.2806 0.05995 C -0.28373 0.06111 -0.29024 0.06435 -0.29024 0.06458 C -0.29414 0.06828 -0.2974 0.07361 -0.30144 0.07731 C -0.30586 0.08125 -0.31263 0.08264 -0.31758 0.08588 C -0.31927 0.08703 -0.32045 0.08981 -0.3224 0.09004 C -0.34323 0.09213 -0.36446 0.09166 -0.38529 0.09236 C -0.40521 0.09097 -0.42539 0.0912 -0.44519 0.08796 C -0.44779 0.0875 -0.44935 0.08356 -0.45157 0.08148 C -0.46133 0.07222 -0.47071 0.0662 -0.48034 0.05578 C -0.50742 0.02777 -0.48451 0.05231 -0.50313 0.03842 C -0.52071 0.02546 -0.53477 0.01574 -0.55469 0.01064 C -0.5724 0.01134 -0.59011 0.01157 -0.60795 0.01273 C -0.61446 0.01319 -0.61992 0.02037 -0.62565 0.02338 C -0.63542 0.02824 -0.64388 0.03102 -0.65313 0.03842 C -0.66823 0.05069 -0.68112 0.06759 -0.69831 0.075 C -0.70742 0.07361 -0.71367 0.07152 -0.7224 0.06852 C -0.73164 0.06064 -0.73216 0.05532 -0.73373 0.04074 C -0.73321 0.01852 -0.73386 -0.00371 -0.73216 -0.02593 C -0.73164 -0.03264 -0.72878 -0.03889 -0.72709 -0.04537 C -0.72617 -0.04977 -0.72396 -0.05834 -0.72396 -0.05811 C -0.72175 -0.07616 -0.71706 -0.09283 -0.71263 -0.10996 C -0.70977 -0.12199 -0.70782 -0.13125 -0.70313 -0.14213 C -0.70117 -0.15186 -0.69805 -0.16019 -0.69649 -0.17014 C -0.69701 -0.19167 -0.69688 -0.2132 -0.69831 -0.23473 C -0.69948 -0.25324 -0.70925 -0.27084 -0.71263 -0.28843 C -0.71511 -0.30116 -0.71719 -0.31436 -0.71914 -0.32709 C -0.72032 -0.33565 -0.7224 -0.35278 -0.7224 -0.35255 C -0.72201 -0.37199 -0.72409 -0.43704 -0.71107 -0.4625 C -0.70886 -0.48473 -0.70677 -0.47963 -0.70144 -0.50139 C -0.69753 -0.51667 -0.70013 -0.51042 -0.69492 -0.52061 C -0.69167 -0.5338 -0.68959 -0.55 -0.68373 -0.56158 C -0.67722 -0.58843 -0.68802 -0.54607 -0.67878 -0.57431 C -0.67722 -0.57917 -0.67774 -0.58449 -0.67565 -0.58936 C -0.67097 -0.60023 -0.66914 -0.60417 -0.66602 -0.61713 C -0.66394 -0.62639 -0.65196 -0.61875 -0.64492 -0.61945 C -0.63425 -0.62315 -0.62357 -0.62523 -0.61289 -0.62801 C -0.60248 -0.63704 -0.61407 -0.62801 -0.59675 -0.63449 C -0.59427 -0.63542 -0.59232 -0.63773 -0.59011 -0.63866 C -0.58802 -0.63982 -0.58581 -0.64028 -0.58373 -0.64098 C -0.57019 -0.65023 -0.55534 -0.65232 -0.54011 -0.65394 C -0.53425 -0.65648 -0.5224 -0.66042 -0.5224 -0.66019 C -0.50625 -0.65973 -0.49011 -0.66158 -0.47396 -0.65834 C -0.4681 -0.65718 -0.46354 -0.65047 -0.45795 -0.64746 C -0.43503 -0.63496 -0.41289 -0.61598 -0.38854 -0.61065 C -0.37383 -0.6044 -0.3694 -0.60741 -0.34987 -0.60857 C -0.34792 -0.60949 -0.34571 -0.60973 -0.34336 -0.61065 C -0.34167 -0.61181 -0.3405 -0.61412 -0.33854 -0.61505 C -0.33594 -0.61667 -0.33295 -0.61621 -0.33034 -0.61713 C -0.31979 -0.6213 -0.31003 -0.62778 -0.3 -0.63241 C -0.28633 -0.6382 -0.27188 -0.64098 -0.25782 -0.64329 C -0.23477 -0.6507 -0.21055 -0.65602 -0.18711 -0.66042 C -0.13633 -0.65857 -0.14584 -0.66111 -0.11758 -0.65394 C -0.11498 -0.65255 -0.11211 -0.65139 -0.10951 -0.64977 C -0.10782 -0.64861 -0.10638 -0.6463 -0.10482 -0.64514 C -0.09675 -0.64051 -0.08607 -0.63959 -0.07722 -0.63658 C -0.05261 -0.6375 -0.02774 -0.63704 -0.00313 -0.63866 C 0.00195 -0.63936 0.00664 -0.6419 0.01146 -0.64329 C 0.01575 -0.64468 0.02435 -0.64746 0.02435 -0.64723 C 0.03541 -0.65741 0.05013 -0.65834 0.06289 -0.6625 C 0.10299 -0.66088 0.10104 -0.6632 0.12604 -0.65602 C 0.13242 -0.65186 0.13997 -0.65186 0.14518 -0.64514 C 0.15455 -0.63449 0.16705 -0.61968 0.17278 -0.60417 C 0.17409 -0.6 0.17539 -0.59121 0.17604 -0.58727 C 0.17877 -0.57014 0.1819 -0.55301 0.18385 -0.53565 C 0.18385 -0.5294 0.17617 -0.38426 0.18385 -0.35278 C 0.18333 -0.32338 0.18333 -0.29422 0.18242 -0.26482 C 0.18229 -0.25741 0.17409 -0.24537 0.17409 -0.24514 C 0.17252 -0.23843 0.16966 -0.23287 0.16771 -0.22593 C 0.16679 -0.22176 0.16471 -0.2132 0.16471 -0.21297 C 0.1651 -0.19746 0.16549 -0.18148 0.16627 -0.16574 C 0.16653 -0.16135 0.16758 -0.15718 0.16771 -0.15278 C 0.1681 -0.15186 0.16836 -0.12963 0.17096 -0.12269 C 0.17291 -0.11829 0.17747 -0.10996 0.17747 -0.10973 C 0.18073 -0.09676 0.18841 -0.0875 0.19687 -0.07986 C 0.20989 -0.05602 0.20273 -0.07269 0.20013 -0.0132 C 0.2 -0.01088 0.19804 -0.00093 0.19687 0.00185 C 0.19492 0.00625 0.19049 0.01481 0.19049 0.01504 C 0.18841 0.02361 0.18528 0.02731 0.18073 0.03426 C 0.17031 0.05092 0.16653 0.05162 0.15156 0.05578 C 0.13398 0.05509 0.11627 0.05486 0.09843 0.05347 C 0.09362 0.05301 0.09323 0.04977 0.08867 0.04722 C 0.08164 0.04305 0.07409 0.04027 0.06627 0.03842 C 0.05794 0.0331 0.05013 0.02546 0.04218 0.01921 C 0.03893 0.01666 0.03554 0.01342 0.03242 0.01064 C 0.02968 0.0081 0.02278 0.00625 0.02278 0.00648 C 0.02122 0.00486 0.0194 0.00301 0.01784 0.00185 C 0.01471 3.33333E-6 0.00833 -0.00232 0.00833 -0.00209 C 0.0056 -0.00162 3.125E-6 -0.00023 3.125E-6 3.33333E-6 " pathEditMode="relative" rAng="0" ptsTypes="AAAAAAAAAAAAAAAAAAAAAAAAAAAAAAAAAAAAAAAAAAAAAAAAAAAAAAAAAAAAAAAAAAAAAAAAAAAAAAAAAAAAAAAAAAAAAAAAAAAAA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495" y="-360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81001" y="872835"/>
            <a:ext cx="4596521" cy="4592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Объект 3"/>
          <p:cNvSpPr txBox="1">
            <a:spLocks/>
          </p:cNvSpPr>
          <p:nvPr/>
        </p:nvSpPr>
        <p:spPr bwMode="auto">
          <a:xfrm>
            <a:off x="6068290" y="1445200"/>
            <a:ext cx="5515702" cy="2699905"/>
          </a:xfrm>
          <a:prstGeom prst="horizontalScroll">
            <a:avLst/>
          </a:prstGeom>
          <a:solidFill>
            <a:srgbClr val="BEEDFF"/>
          </a:solidFill>
          <a:ln w="25400" cap="flat" cmpd="sng" algn="ctr">
            <a:solidFill>
              <a:srgbClr val="BEEDFF">
                <a:shade val="50000"/>
              </a:srgbClr>
            </a:solidFill>
            <a:prstDash val="soli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00000"/>
              </a:lnSpc>
              <a:spcAft>
                <a:spcPts val="0"/>
              </a:spcAft>
              <a:buNone/>
            </a:pPr>
            <a:r>
              <a:rPr lang="ru-RU" sz="4800" b="1" dirty="0">
                <a:solidFill>
                  <a:srgbClr val="0070C0"/>
                </a:solidFill>
                <a:ea typeface="+mj-ea"/>
                <a:cs typeface="+mj-cs"/>
              </a:rPr>
              <a:t>8 СТАНЦИЯ: </a:t>
            </a:r>
            <a:r>
              <a:rPr lang="ru-RU" sz="5400" b="1" dirty="0">
                <a:solidFill>
                  <a:srgbClr val="0070C0"/>
                </a:solidFill>
                <a:ea typeface="+mj-ea"/>
                <a:cs typeface="+mj-cs"/>
              </a:rPr>
              <a:t>Предсказания</a:t>
            </a:r>
            <a:endParaRPr lang="ru-RU" sz="3600" b="1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6" name="Рисунок 5" descr="снежинка2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0044546" y="817219"/>
            <a:ext cx="1551708" cy="1781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88925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965 -0.00115 C -0.10538 -0.00555 -0.11285 -0.01134 -0.11944 -0.01365 C -0.1224 -0.01504 -0.12552 -0.01481 -0.12847 -0.01574 C -0.1309 -0.0162 -0.13333 -0.01666 -0.13559 -0.01759 C -0.15243 -0.02407 -0.13333 -0.01875 -0.15 -0.02268 C -0.16372 -0.03009 -0.17934 -0.03171 -0.19462 -0.03379 C -0.20642 -0.03819 -0.22135 -0.03935 -0.23403 -0.0412 C -0.24861 -0.04514 -0.26389 -0.0456 -0.27865 -0.04652 C -0.30747 -0.05185 -0.33819 -0.0537 -0.36632 -0.0449 C -0.3717 -0.0412 -0.37726 -0.03958 -0.38247 -0.03564 C -0.39323 -0.02777 -0.40191 -0.01782 -0.41285 -0.00995 C -0.4217 0.00324 -0.41753 -0.00277 -0.42535 0.00811 C -0.42934 0.02454 -0.43351 0.05741 -0.41823 0.06829 C -0.41319 0.08264 -0.40174 0.09422 -0.39497 0.10834 C -0.39427 0.11436 -0.39566 0.12199 -0.39132 0.12639 C -0.38837 0.12963 -0.3809 0.1338 -0.3809 0.13403 C -0.37222 0.14653 -0.37569 0.14098 -0.36997 0.15024 C -0.3691 0.15162 -0.36927 0.15394 -0.36823 0.15556 C -0.36615 0.15926 -0.36094 0.16644 -0.36094 0.16667 C -0.35677 0.17963 -0.34375 0.18843 -0.33958 0.20116 C -0.33837 0.20486 -0.33681 0.20857 -0.33594 0.21204 C -0.33472 0.21829 -0.33247 0.23033 -0.33247 0.23056 C -0.33333 0.26343 -0.32899 0.29213 -0.34844 0.31783 C -0.35469 0.33611 -0.36545 0.35139 -0.37882 0.36528 C -0.3842 0.37084 -0.38785 0.37824 -0.39323 0.38334 C -0.40243 0.40255 -0.41858 0.41482 -0.42535 0.43658 C -0.41458 0.47107 -0.42726 0.42894 -0.4217 0.53102 C -0.42153 0.53403 -0.41771 0.54352 -0.41632 0.54723 C -0.40764 0.57385 -0.39028 0.59537 -0.36285 0.60209 C -0.35069 0.61088 -0.32049 0.61227 -0.30747 0.6132 C -0.25955 0.61204 -0.21927 0.60903 -0.17135 0.60764 C -0.15781 0.6044 -0.16667 0.60579 -0.14444 0.60579 " pathEditMode="relative" rAng="0" ptsTypes="fffffffffffffffffffffffffffffff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00" y="28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3"/>
          <p:cNvSpPr txBox="1">
            <a:spLocks/>
          </p:cNvSpPr>
          <p:nvPr/>
        </p:nvSpPr>
        <p:spPr bwMode="auto">
          <a:xfrm>
            <a:off x="1288473" y="871106"/>
            <a:ext cx="10162307" cy="4551218"/>
          </a:xfrm>
          <a:prstGeom prst="horizontalScroll">
            <a:avLst/>
          </a:prstGeom>
          <a:solidFill>
            <a:srgbClr val="BEEDFF"/>
          </a:solidFill>
          <a:ln w="25400" cap="flat" cmpd="sng" algn="ctr">
            <a:solidFill>
              <a:srgbClr val="BEEDFF">
                <a:shade val="50000"/>
              </a:srgbClr>
            </a:solidFill>
            <a:prstDash val="soli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fontAlgn="auto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 преданию, в святочные дни открывались двери в счастливую </a:t>
            </a:r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жизнь. И поэтому святые вечера посвящались еще и  гаданиям. Предлагаю и вам погадать. (Из </a:t>
            </a:r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новогодней </a:t>
            </a:r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коробки дети достают подготовленные заранее «</a:t>
            </a:r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предсказания».</a:t>
            </a:r>
            <a:endParaRPr lang="ru-RU" sz="2000" b="1" dirty="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Picture 2" descr="C:\Documents and Settings\work\Рабочий стол\рождество викторина\снежинка2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113246" y="3725845"/>
            <a:ext cx="1928826" cy="22142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113099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77 0.075 C -0.01498 0.06412 -0.01888 0.05648 -0.02722 0.0493 C -0.0319 0.03981 -0.03815 0.03217 -0.04336 0.02338 C -0.04857 0.01435 -0.05469 0.00486 -0.05951 -0.0044 C -0.06055 -0.00648 -0.06146 -0.00926 -0.06289 -0.01088 C -0.0681 -0.01667 -0.08177 -0.02292 -0.08867 -0.02593 C -0.10521 -0.02523 -0.12188 -0.0257 -0.13867 -0.02385 C -0.14115 -0.02361 -0.14271 -0.02061 -0.14519 -0.01945 C -0.14896 -0.01736 -0.16198 -0.01343 -0.16263 -0.0132 C -0.17305 -0.00602 -0.18229 -0.00093 -0.19362 0.00416 C -0.19896 0.01527 -0.20274 0.02453 -0.21263 0.02777 C -0.22409 0.03773 -0.21003 0.02662 -0.22409 0.03426 C -0.23021 0.03773 -0.23802 0.04444 -0.24492 0.04722 C -0.24935 0.04884 -0.25352 0.05 -0.25782 0.05139 C -0.26003 0.05208 -0.26446 0.05347 -0.26446 0.0537 C -0.2767 0.0618 -0.26446 0.05463 -0.2806 0.05995 C -0.28373 0.06111 -0.29024 0.06435 -0.29024 0.06458 C -0.29414 0.06828 -0.2974 0.07361 -0.30144 0.07731 C -0.30586 0.08125 -0.31263 0.08264 -0.31758 0.08588 C -0.31927 0.08703 -0.32045 0.08981 -0.3224 0.09004 C -0.34323 0.09213 -0.36446 0.09166 -0.38529 0.09236 C -0.40521 0.09097 -0.42539 0.0912 -0.44519 0.08796 C -0.44779 0.0875 -0.44935 0.08356 -0.45157 0.08148 C -0.46133 0.07222 -0.47071 0.0662 -0.48034 0.05578 C -0.50742 0.02777 -0.48451 0.05231 -0.50313 0.03842 C -0.52071 0.02546 -0.53477 0.01574 -0.55469 0.01064 C -0.5724 0.01134 -0.59011 0.01157 -0.60795 0.01273 C -0.61446 0.01319 -0.61992 0.02037 -0.62565 0.02338 C -0.63542 0.02824 -0.64388 0.03102 -0.65313 0.03842 C -0.66823 0.05069 -0.68112 0.06759 -0.69831 0.075 C -0.70742 0.07361 -0.71367 0.07152 -0.7224 0.06852 C -0.73164 0.06064 -0.73216 0.05532 -0.73373 0.04074 C -0.73321 0.01852 -0.73386 -0.00371 -0.73216 -0.02593 C -0.73164 -0.03264 -0.72878 -0.03889 -0.72709 -0.04537 C -0.72617 -0.04977 -0.72396 -0.05834 -0.72396 -0.05811 C -0.72175 -0.07616 -0.71706 -0.09283 -0.71263 -0.10996 C -0.70977 -0.12199 -0.70782 -0.13125 -0.70313 -0.14213 C -0.70117 -0.15186 -0.69805 -0.16019 -0.69649 -0.17014 C -0.69701 -0.19167 -0.69688 -0.2132 -0.69831 -0.23473 C -0.69948 -0.25324 -0.70925 -0.27084 -0.71263 -0.28843 C -0.71511 -0.30116 -0.71719 -0.31436 -0.71914 -0.32709 C -0.72032 -0.33565 -0.7224 -0.35278 -0.7224 -0.35255 C -0.72201 -0.37199 -0.72409 -0.43704 -0.71107 -0.4625 C -0.70886 -0.48473 -0.70677 -0.47963 -0.70144 -0.50139 C -0.69753 -0.51667 -0.70013 -0.51042 -0.69492 -0.52061 C -0.69167 -0.5338 -0.68959 -0.55 -0.68373 -0.56158 C -0.67722 -0.58843 -0.68802 -0.54607 -0.67878 -0.57431 C -0.67722 -0.57917 -0.67774 -0.58449 -0.67565 -0.58936 C -0.67097 -0.60023 -0.66914 -0.60417 -0.66602 -0.61713 C -0.66394 -0.62639 -0.65196 -0.61875 -0.64492 -0.61945 C -0.63425 -0.62315 -0.62357 -0.62523 -0.61289 -0.62801 C -0.60248 -0.63704 -0.61407 -0.62801 -0.59675 -0.63449 C -0.59427 -0.63542 -0.59232 -0.63773 -0.59011 -0.63866 C -0.58802 -0.63982 -0.58581 -0.64028 -0.58373 -0.64098 C -0.57019 -0.65023 -0.55534 -0.65232 -0.54011 -0.65394 C -0.53425 -0.65648 -0.5224 -0.66042 -0.5224 -0.66019 C -0.50625 -0.65973 -0.49011 -0.66158 -0.47396 -0.65834 C -0.4681 -0.65718 -0.46354 -0.65047 -0.45795 -0.64746 C -0.43503 -0.63496 -0.41289 -0.61598 -0.38854 -0.61065 C -0.37383 -0.6044 -0.3694 -0.60741 -0.34987 -0.60857 C -0.34792 -0.60949 -0.34571 -0.60973 -0.34336 -0.61065 C -0.34167 -0.61181 -0.3405 -0.61412 -0.33854 -0.61505 C -0.33594 -0.61667 -0.33295 -0.61621 -0.33034 -0.61713 C -0.31979 -0.6213 -0.31003 -0.62778 -0.3 -0.63241 C -0.28633 -0.6382 -0.27188 -0.64098 -0.25782 -0.64329 C -0.23477 -0.6507 -0.21055 -0.65602 -0.18711 -0.66042 C -0.13633 -0.65857 -0.14584 -0.66111 -0.11758 -0.65394 C -0.11498 -0.65255 -0.11211 -0.65139 -0.10951 -0.64977 C -0.10782 -0.64861 -0.10638 -0.6463 -0.10482 -0.64514 C -0.09675 -0.64051 -0.08607 -0.63959 -0.07722 -0.63658 C -0.05261 -0.6375 -0.02774 -0.63704 -0.00313 -0.63866 C 0.00195 -0.63936 0.00664 -0.6419 0.01146 -0.64329 C 0.01575 -0.64468 0.02435 -0.64746 0.02435 -0.64723 C 0.03541 -0.65741 0.05013 -0.65834 0.06289 -0.6625 C 0.10299 -0.66088 0.10104 -0.6632 0.12604 -0.65602 C 0.13242 -0.65186 0.13997 -0.65186 0.14518 -0.64514 C 0.15455 -0.63449 0.16705 -0.61968 0.17278 -0.60417 C 0.17409 -0.6 0.17539 -0.59121 0.17604 -0.58727 C 0.17877 -0.57014 0.1819 -0.55301 0.18385 -0.53565 C 0.18385 -0.5294 0.17617 -0.38426 0.18385 -0.35278 C 0.18333 -0.32338 0.18333 -0.29422 0.18242 -0.26482 C 0.18229 -0.25741 0.17409 -0.24537 0.17409 -0.24514 C 0.17252 -0.23843 0.16966 -0.23287 0.16771 -0.22593 C 0.16679 -0.22176 0.16471 -0.2132 0.16471 -0.21297 C 0.1651 -0.19746 0.16549 -0.18148 0.16627 -0.16574 C 0.16653 -0.16135 0.16758 -0.15718 0.16771 -0.15278 C 0.1681 -0.15186 0.16836 -0.12963 0.17096 -0.12269 C 0.17291 -0.11829 0.17747 -0.10996 0.17747 -0.10973 C 0.18073 -0.09676 0.18841 -0.0875 0.19687 -0.07986 C 0.20989 -0.05602 0.20273 -0.07269 0.20013 -0.0132 C 0.2 -0.01088 0.19804 -0.00093 0.19687 0.00185 C 0.19492 0.00625 0.19049 0.01481 0.19049 0.01504 C 0.18841 0.02361 0.18528 0.02731 0.18073 0.03426 C 0.17031 0.05092 0.16653 0.05162 0.15156 0.05578 C 0.13398 0.05509 0.11627 0.05486 0.09843 0.05347 C 0.09362 0.05301 0.09323 0.04977 0.08867 0.04722 C 0.08164 0.04305 0.07409 0.04027 0.06627 0.03842 C 0.05794 0.0331 0.05013 0.02546 0.04218 0.01921 C 0.03893 0.01666 0.03554 0.01342 0.03242 0.01064 C 0.02968 0.0081 0.02278 0.00625 0.02278 0.00648 C 0.02122 0.00486 0.0194 0.00301 0.01784 0.00185 C 0.01471 3.33333E-6 0.00833 -0.00232 0.00833 -0.00209 C 0.0056 -0.00162 3.125E-6 -0.00023 3.125E-6 3.33333E-6 " pathEditMode="relative" rAng="0" ptsTypes="AAAAAAAAAAAAAAAAAAAAAAAAAAAAAAAAAAAAAAAAAAAAAAAAAAAAAAAAAAAAAAAAAAAAAAAAAAAAAAAAAAAAAAAAAAAAAAAAAAAAA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495" y="-360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3"/>
          <p:cNvSpPr txBox="1">
            <a:spLocks/>
          </p:cNvSpPr>
          <p:nvPr/>
        </p:nvSpPr>
        <p:spPr bwMode="auto">
          <a:xfrm>
            <a:off x="207818" y="166256"/>
            <a:ext cx="11679381" cy="6504708"/>
          </a:xfrm>
          <a:prstGeom prst="horizontalScroll">
            <a:avLst/>
          </a:prstGeom>
          <a:solidFill>
            <a:srgbClr val="BEEDFF"/>
          </a:solidFill>
          <a:ln w="25400" cap="flat" cmpd="sng" algn="ctr">
            <a:solidFill>
              <a:srgbClr val="BEEDFF">
                <a:shade val="50000"/>
              </a:srgbClr>
            </a:solidFill>
            <a:prstDash val="soli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0" indent="-342900">
              <a:buFont typeface="Wingdings" panose="05000000000000000000" pitchFamily="2" charset="2"/>
              <a:buChar char=""/>
            </a:pPr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Если лить не будешь слез,</a:t>
            </a:r>
            <a:endParaRPr lang="ru-RU" sz="2000" b="1" dirty="0" smtClean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entury Gothic" panose="020B0502020202020204" pitchFamily="34" charset="0"/>
              </a:rPr>
              <a:t>     Денег будет целый воз.</a:t>
            </a:r>
          </a:p>
          <a:p>
            <a:pPr marL="342900" lvl="0" indent="-342900">
              <a:buFont typeface="Wingdings" panose="05000000000000000000" pitchFamily="2" charset="2"/>
              <a:buChar char=""/>
            </a:pP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</a:rPr>
              <a:t>Ждать осталось, самую малость</a:t>
            </a:r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,</a:t>
            </a:r>
            <a:endParaRPr lang="ru-RU" sz="2000" b="1" dirty="0" smtClean="0">
              <a:solidFill>
                <a:srgbClr val="0070C0"/>
              </a:solidFill>
            </a:endParaRPr>
          </a:p>
          <a:p>
            <a:pPr marL="0" lvl="0" indent="0">
              <a:buNone/>
            </a:pPr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entury Gothic" panose="020B0502020202020204" pitchFamily="34" charset="0"/>
              </a:rPr>
              <a:t>     </a:t>
            </a: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ea typeface="Century Gothic" panose="020B0502020202020204" pitchFamily="34" charset="0"/>
              </a:rPr>
              <a:t>Скоро в дом твой заглянет </a:t>
            </a:r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entury Gothic" panose="020B0502020202020204" pitchFamily="34" charset="0"/>
              </a:rPr>
              <a:t>радость</a:t>
            </a:r>
          </a:p>
          <a:p>
            <a:pPr marL="342900" lvl="0" indent="-342900">
              <a:buFont typeface="Wingdings" panose="05000000000000000000" pitchFamily="2" charset="2"/>
              <a:buChar char=""/>
            </a:pP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</a:rPr>
              <a:t>Удача в школе будет исключительной</a:t>
            </a:r>
            <a:endParaRPr lang="ru-RU" sz="2000" b="1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entury Gothic" panose="020B0502020202020204" pitchFamily="34" charset="0"/>
              </a:rPr>
              <a:t>     </a:t>
            </a: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ea typeface="Century Gothic" panose="020B0502020202020204" pitchFamily="34" charset="0"/>
              </a:rPr>
              <a:t>Успехами порадуешь </a:t>
            </a:r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entury Gothic" panose="020B0502020202020204" pitchFamily="34" charset="0"/>
              </a:rPr>
              <a:t>родителей</a:t>
            </a:r>
          </a:p>
          <a:p>
            <a:pPr marL="342900" lvl="0" indent="-342900">
              <a:buFont typeface="Wingdings" panose="05000000000000000000" pitchFamily="2" charset="2"/>
              <a:buChar char=""/>
            </a:pP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</a:rPr>
              <a:t>Пора тебе на сцену — </a:t>
            </a:r>
            <a:endParaRPr lang="ru-RU" sz="2000" b="1" dirty="0">
              <a:solidFill>
                <a:srgbClr val="0070C0"/>
              </a:solidFill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    На </a:t>
            </a: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</a:rPr>
              <a:t>сцене тебе петь,</a:t>
            </a:r>
            <a:endParaRPr lang="ru-RU" sz="2000" b="1" dirty="0">
              <a:solidFill>
                <a:srgbClr val="0070C0"/>
              </a:solidFill>
            </a:endParaRPr>
          </a:p>
          <a:p>
            <a:pPr marL="0" indent="0">
              <a:lnSpc>
                <a:spcPct val="100000"/>
              </a:lnSpc>
              <a:spcAft>
                <a:spcPts val="1000"/>
              </a:spcAft>
              <a:buNone/>
            </a:pPr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entury Gothic" panose="020B0502020202020204" pitchFamily="34" charset="0"/>
                <a:cs typeface="Times New Roman" panose="02020603050405020304" pitchFamily="18" charset="0"/>
              </a:rPr>
              <a:t>     </a:t>
            </a: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ea typeface="Century Gothic" panose="020B0502020202020204" pitchFamily="34" charset="0"/>
                <a:cs typeface="Times New Roman" panose="02020603050405020304" pitchFamily="18" charset="0"/>
              </a:rPr>
              <a:t>А мы по телевизору </a:t>
            </a:r>
            <a:endParaRPr lang="ru-RU" sz="1200" b="1" i="1" dirty="0" smtClean="0">
              <a:solidFill>
                <a:srgbClr val="0070C0"/>
              </a:solidFill>
              <a:latin typeface="Century Gothic" panose="020B0502020202020204" pitchFamily="34" charset="0"/>
              <a:ea typeface="Century Gothic" panose="020B050202020202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Aft>
                <a:spcPts val="1000"/>
              </a:spcAft>
              <a:buNone/>
            </a:pPr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entury Gothic" panose="020B0502020202020204" pitchFamily="34" charset="0"/>
              </a:rPr>
              <a:t>     Начнем </a:t>
            </a: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ea typeface="Century Gothic" panose="020B0502020202020204" pitchFamily="34" charset="0"/>
              </a:rPr>
              <a:t>тебя смотреть!</a:t>
            </a:r>
            <a:endParaRPr lang="ru-RU" sz="2000" b="1" dirty="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02658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 txBox="1">
            <a:spLocks noGrp="1"/>
          </p:cNvSpPr>
          <p:nvPr>
            <p:ph idx="1"/>
          </p:nvPr>
        </p:nvSpPr>
        <p:spPr bwMode="auto">
          <a:xfrm>
            <a:off x="290513" y="603250"/>
            <a:ext cx="11063287" cy="5595938"/>
          </a:xfrm>
          <a:prstGeom prst="horizontalScroll">
            <a:avLst/>
          </a:prstGeom>
          <a:solidFill>
            <a:srgbClr val="BEEDFF"/>
          </a:solidFill>
          <a:ln w="25400" cap="flat" cmpd="sng" algn="ctr">
            <a:solidFill>
              <a:srgbClr val="BEEDFF">
                <a:shade val="50000"/>
              </a:srgbClr>
            </a:solidFill>
            <a:prstDash val="soli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0" indent="-342900">
              <a:buFont typeface="Wingdings" panose="05000000000000000000" pitchFamily="2" charset="2"/>
              <a:buChar char=""/>
            </a:pP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</a:rPr>
              <a:t>Очень скоро от друзей </a:t>
            </a:r>
            <a:endParaRPr lang="ru-RU" sz="2000" b="1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entury Gothic" panose="020B0502020202020204" pitchFamily="34" charset="0"/>
              </a:rPr>
              <a:t>    </a:t>
            </a: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ea typeface="Century Gothic" panose="020B0502020202020204" pitchFamily="34" charset="0"/>
              </a:rPr>
              <a:t>Жди приятных новостей</a:t>
            </a:r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entury Gothic" panose="020B0502020202020204" pitchFamily="34" charset="0"/>
              </a:rPr>
              <a:t>.</a:t>
            </a:r>
          </a:p>
          <a:p>
            <a:pPr marL="342900" lvl="0" indent="-342900">
              <a:buFont typeface="Wingdings" panose="05000000000000000000" pitchFamily="2" charset="2"/>
              <a:buChar char=""/>
            </a:pP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</a:rPr>
              <a:t>Тебе завидуют  - не злись,</a:t>
            </a:r>
            <a:endParaRPr lang="ru-RU" sz="2000" b="1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entury Gothic" panose="020B0502020202020204" pitchFamily="34" charset="0"/>
              </a:rPr>
              <a:t>    </a:t>
            </a: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ea typeface="Century Gothic" panose="020B0502020202020204" pitchFamily="34" charset="0"/>
              </a:rPr>
              <a:t>Лучше счастьем поделись</a:t>
            </a:r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entury Gothic" panose="020B0502020202020204" pitchFamily="34" charset="0"/>
              </a:rPr>
              <a:t>.</a:t>
            </a:r>
          </a:p>
          <a:p>
            <a:pPr marL="342900" lvl="0" indent="-342900">
              <a:buFont typeface="Wingdings" panose="05000000000000000000" pitchFamily="2" charset="2"/>
              <a:buChar char=""/>
            </a:pP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</a:rPr>
              <a:t>Повышение в учебе светит,</a:t>
            </a:r>
            <a:endParaRPr lang="ru-RU" sz="2000" b="1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entury Gothic" panose="020B0502020202020204" pitchFamily="34" charset="0"/>
              </a:rPr>
              <a:t>    </a:t>
            </a: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ea typeface="Century Gothic" panose="020B0502020202020204" pitchFamily="34" charset="0"/>
              </a:rPr>
              <a:t>Будь ярче и учителя тебя заметят</a:t>
            </a:r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entury Gothic" panose="020B0502020202020204" pitchFamily="34" charset="0"/>
              </a:rPr>
              <a:t>!</a:t>
            </a:r>
          </a:p>
          <a:p>
            <a:pPr marL="342900" lvl="0" indent="-342900">
              <a:buFont typeface="Wingdings" panose="05000000000000000000" pitchFamily="2" charset="2"/>
              <a:buChar char=""/>
            </a:pP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</a:rPr>
              <a:t>Ждут знакомства новые вас,</a:t>
            </a:r>
            <a:endParaRPr lang="ru-RU" sz="2000" b="1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entury Gothic" panose="020B0502020202020204" pitchFamily="34" charset="0"/>
              </a:rPr>
              <a:t>     </a:t>
            </a: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ea typeface="Century Gothic" panose="020B0502020202020204" pitchFamily="34" charset="0"/>
              </a:rPr>
              <a:t>Готовьтесь к ним уже вы сейчас</a:t>
            </a:r>
            <a:endParaRPr lang="ru-RU" sz="2000" b="1" dirty="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72280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4185" y="85612"/>
            <a:ext cx="952500" cy="952500"/>
          </a:xfrm>
          <a:prstGeom prst="rect">
            <a:avLst/>
          </a:prstGeom>
        </p:spPr>
      </p:pic>
      <p:pic>
        <p:nvPicPr>
          <p:cNvPr id="1026" name="Picture 2" descr="Вифлеемская звезда | Пятый Путь.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1549" y="1047277"/>
            <a:ext cx="952500" cy="95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7863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 txBox="1">
            <a:spLocks/>
          </p:cNvSpPr>
          <p:nvPr/>
        </p:nvSpPr>
        <p:spPr bwMode="auto">
          <a:xfrm>
            <a:off x="973282" y="1018309"/>
            <a:ext cx="10162307" cy="4551218"/>
          </a:xfrm>
          <a:prstGeom prst="horizontalScroll">
            <a:avLst/>
          </a:prstGeom>
          <a:solidFill>
            <a:srgbClr val="BEEDFF"/>
          </a:solidFill>
          <a:ln w="25400" cap="flat" cmpd="sng" algn="ctr">
            <a:solidFill>
              <a:srgbClr val="BEEDFF">
                <a:shade val="50000"/>
              </a:srgbClr>
            </a:solidFill>
            <a:prstDash val="soli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3600" b="1" u="sng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Завершение праздника</a:t>
            </a:r>
            <a:endParaRPr lang="ru-RU" b="1" u="sng" dirty="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Собрав все лучики, дети составляют звезду, приклеивают её на </a:t>
            </a:r>
            <a:r>
              <a:rPr lang="ru-RU" sz="36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шаблон</a:t>
            </a:r>
            <a: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6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украшают рождественскую ёлку.</a:t>
            </a:r>
            <a:endParaRPr lang="ru-RU" b="1" dirty="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Picture 2" descr="C:\Documents and Settings\work\Рабочий стол\рождество викторина\снежинка2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596173" y="4079136"/>
            <a:ext cx="1928826" cy="22142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5020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77 0.075 C -0.01498 0.06412 -0.01888 0.05648 -0.02722 0.0493 C -0.0319 0.03981 -0.03815 0.03217 -0.04336 0.02338 C -0.04857 0.01435 -0.05469 0.00486 -0.05951 -0.0044 C -0.06055 -0.00648 -0.06146 -0.00926 -0.06289 -0.01088 C -0.0681 -0.01667 -0.08177 -0.02292 -0.08867 -0.02593 C -0.10521 -0.02523 -0.12188 -0.0257 -0.13867 -0.02385 C -0.14115 -0.02361 -0.14271 -0.02061 -0.14519 -0.01945 C -0.14896 -0.01736 -0.16198 -0.01343 -0.16263 -0.0132 C -0.17305 -0.00602 -0.18229 -0.00093 -0.19362 0.00416 C -0.19896 0.01527 -0.20274 0.02453 -0.21263 0.02777 C -0.22409 0.03773 -0.21003 0.02662 -0.22409 0.03426 C -0.23021 0.03773 -0.23802 0.04444 -0.24492 0.04722 C -0.24935 0.04884 -0.25352 0.05 -0.25782 0.05139 C -0.26003 0.05208 -0.26446 0.05347 -0.26446 0.0537 C -0.2767 0.0618 -0.26446 0.05463 -0.2806 0.05995 C -0.28373 0.06111 -0.29024 0.06435 -0.29024 0.06458 C -0.29414 0.06828 -0.2974 0.07361 -0.30144 0.07731 C -0.30586 0.08125 -0.31263 0.08264 -0.31758 0.08588 C -0.31927 0.08703 -0.32045 0.08981 -0.3224 0.09004 C -0.34323 0.09213 -0.36446 0.09166 -0.38529 0.09236 C -0.40521 0.09097 -0.42539 0.0912 -0.44519 0.08796 C -0.44779 0.0875 -0.44935 0.08356 -0.45157 0.08148 C -0.46133 0.07222 -0.47071 0.0662 -0.48034 0.05578 C -0.50742 0.02777 -0.48451 0.05231 -0.50313 0.03842 C -0.52071 0.02546 -0.53477 0.01574 -0.55469 0.01064 C -0.5724 0.01134 -0.59011 0.01157 -0.60795 0.01273 C -0.61446 0.01319 -0.61992 0.02037 -0.62565 0.02338 C -0.63542 0.02824 -0.64388 0.03102 -0.65313 0.03842 C -0.66823 0.05069 -0.68112 0.06759 -0.69831 0.075 C -0.70742 0.07361 -0.71367 0.07152 -0.7224 0.06852 C -0.73164 0.06064 -0.73216 0.05532 -0.73373 0.04074 C -0.73321 0.01852 -0.73386 -0.00371 -0.73216 -0.02593 C -0.73164 -0.03264 -0.72878 -0.03889 -0.72709 -0.04537 C -0.72617 -0.04977 -0.72396 -0.05834 -0.72396 -0.05811 C -0.72175 -0.07616 -0.71706 -0.09283 -0.71263 -0.10996 C -0.70977 -0.12199 -0.70782 -0.13125 -0.70313 -0.14213 C -0.70117 -0.15186 -0.69805 -0.16019 -0.69649 -0.17014 C -0.69701 -0.19167 -0.69688 -0.2132 -0.69831 -0.23473 C -0.69948 -0.25324 -0.70925 -0.27084 -0.71263 -0.28843 C -0.71511 -0.30116 -0.71719 -0.31436 -0.71914 -0.32709 C -0.72032 -0.33565 -0.7224 -0.35278 -0.7224 -0.35255 C -0.72201 -0.37199 -0.72409 -0.43704 -0.71107 -0.4625 C -0.70886 -0.48473 -0.70677 -0.47963 -0.70144 -0.50139 C -0.69753 -0.51667 -0.70013 -0.51042 -0.69492 -0.52061 C -0.69167 -0.5338 -0.68959 -0.55 -0.68373 -0.56158 C -0.67722 -0.58843 -0.68802 -0.54607 -0.67878 -0.57431 C -0.67722 -0.57917 -0.67774 -0.58449 -0.67565 -0.58936 C -0.67097 -0.60023 -0.66914 -0.60417 -0.66602 -0.61713 C -0.66394 -0.62639 -0.65196 -0.61875 -0.64492 -0.61945 C -0.63425 -0.62315 -0.62357 -0.62523 -0.61289 -0.62801 C -0.60248 -0.63704 -0.61407 -0.62801 -0.59675 -0.63449 C -0.59427 -0.63542 -0.59232 -0.63773 -0.59011 -0.63866 C -0.58802 -0.63982 -0.58581 -0.64028 -0.58373 -0.64098 C -0.57019 -0.65023 -0.55534 -0.65232 -0.54011 -0.65394 C -0.53425 -0.65648 -0.5224 -0.66042 -0.5224 -0.66019 C -0.50625 -0.65973 -0.49011 -0.66158 -0.47396 -0.65834 C -0.4681 -0.65718 -0.46354 -0.65047 -0.45795 -0.64746 C -0.43503 -0.63496 -0.41289 -0.61598 -0.38854 -0.61065 C -0.37383 -0.6044 -0.3694 -0.60741 -0.34987 -0.60857 C -0.34792 -0.60949 -0.34571 -0.60973 -0.34336 -0.61065 C -0.34167 -0.61181 -0.3405 -0.61412 -0.33854 -0.61505 C -0.33594 -0.61667 -0.33295 -0.61621 -0.33034 -0.61713 C -0.31979 -0.6213 -0.31003 -0.62778 -0.3 -0.63241 C -0.28633 -0.6382 -0.27188 -0.64098 -0.25782 -0.64329 C -0.23477 -0.6507 -0.21055 -0.65602 -0.18711 -0.66042 C -0.13633 -0.65857 -0.14584 -0.66111 -0.11758 -0.65394 C -0.11498 -0.65255 -0.11211 -0.65139 -0.10951 -0.64977 C -0.10782 -0.64861 -0.10638 -0.6463 -0.10482 -0.64514 C -0.09675 -0.64051 -0.08607 -0.63959 -0.07722 -0.63658 C -0.05261 -0.6375 -0.02774 -0.63704 -0.00313 -0.63866 C 0.00195 -0.63936 0.00664 -0.6419 0.01146 -0.64329 C 0.01575 -0.64468 0.02435 -0.64746 0.02435 -0.64723 C 0.03541 -0.65741 0.05013 -0.65834 0.06289 -0.6625 C 0.10299 -0.66088 0.10104 -0.6632 0.12604 -0.65602 C 0.13242 -0.65186 0.13997 -0.65186 0.14518 -0.64514 C 0.15455 -0.63449 0.16705 -0.61968 0.17278 -0.60417 C 0.17409 -0.6 0.17539 -0.59121 0.17604 -0.58727 C 0.17877 -0.57014 0.1819 -0.55301 0.18385 -0.53565 C 0.18385 -0.5294 0.17617 -0.38426 0.18385 -0.35278 C 0.18333 -0.32338 0.18333 -0.29422 0.18242 -0.26482 C 0.18229 -0.25741 0.17409 -0.24537 0.17409 -0.24514 C 0.17252 -0.23843 0.16966 -0.23287 0.16771 -0.22593 C 0.16679 -0.22176 0.16471 -0.2132 0.16471 -0.21297 C 0.1651 -0.19746 0.16549 -0.18148 0.16627 -0.16574 C 0.16653 -0.16135 0.16758 -0.15718 0.16771 -0.15278 C 0.1681 -0.15186 0.16836 -0.12963 0.17096 -0.12269 C 0.17291 -0.11829 0.17747 -0.10996 0.17747 -0.10973 C 0.18073 -0.09676 0.18841 -0.0875 0.19687 -0.07986 C 0.20989 -0.05602 0.20273 -0.07269 0.20013 -0.0132 C 0.2 -0.01088 0.19804 -0.00093 0.19687 0.00185 C 0.19492 0.00625 0.19049 0.01481 0.19049 0.01504 C 0.18841 0.02361 0.18528 0.02731 0.18073 0.03426 C 0.17031 0.05092 0.16653 0.05162 0.15156 0.05578 C 0.13398 0.05509 0.11627 0.05486 0.09843 0.05347 C 0.09362 0.05301 0.09323 0.04977 0.08867 0.04722 C 0.08164 0.04305 0.07409 0.04027 0.06627 0.03842 C 0.05794 0.0331 0.05013 0.02546 0.04218 0.01921 C 0.03893 0.01666 0.03554 0.01342 0.03242 0.01064 C 0.02968 0.0081 0.02278 0.00625 0.02278 0.00648 C 0.02122 0.00486 0.0194 0.00301 0.01784 0.00185 C 0.01471 3.33333E-6 0.00833 -0.00232 0.00833 -0.00209 C 0.0056 -0.00162 3.125E-6 -0.00023 3.125E-6 3.33333E-6 " pathEditMode="relative" rAng="0" ptsTypes="AAAAAAAAAAAAAAAAAAAAAAAAAAAAAAAAAAAAAAAAAAAAAAAAAAAAAAAAAAAAAAAAAAAAAAAAAAAAAAAAAAAAAAAAAAAAAAAAAAAAA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495" y="-360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9600" dirty="0" smtClean="0">
                <a:solidFill>
                  <a:srgbClr val="FFFFFF"/>
                </a:solidFill>
                <a:latin typeface="Arial"/>
              </a:rPr>
              <a:t>      Молодцы</a:t>
            </a:r>
            <a:r>
              <a:rPr lang="ru-RU" sz="9600" dirty="0">
                <a:solidFill>
                  <a:srgbClr val="FFFFFF"/>
                </a:solidFill>
                <a:latin typeface="Arial"/>
              </a:rPr>
              <a:t>!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6610" y="663974"/>
            <a:ext cx="952500" cy="9525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4599" y="3304310"/>
            <a:ext cx="952500" cy="9525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723" y="2828060"/>
            <a:ext cx="952500" cy="9525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2520" y="895351"/>
            <a:ext cx="952500" cy="9525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1677" y="4320887"/>
            <a:ext cx="952500" cy="9525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5145" y="4004471"/>
            <a:ext cx="952500" cy="95250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9077" y="1385096"/>
            <a:ext cx="952500" cy="95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17582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1711286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 descr="Рождество Христово - анимация, открытки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528" y="-219793"/>
            <a:ext cx="8496944" cy="6678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15997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6571" y="-235131"/>
            <a:ext cx="3317964" cy="5695405"/>
          </a:xfrm>
        </p:spPr>
        <p:txBody>
          <a:bodyPr/>
          <a:lstStyle/>
          <a:p>
            <a:pPr lvl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3200" b="1" dirty="0">
                <a:solidFill>
                  <a:prstClr val="white"/>
                </a:solidFill>
                <a:ea typeface="+mn-ea"/>
                <a:cs typeface="+mn-cs"/>
              </a:rPr>
              <a:t>Сказок много есть на свете, </a:t>
            </a:r>
            <a:br>
              <a:rPr lang="ru-RU" sz="3200" b="1" dirty="0">
                <a:solidFill>
                  <a:prstClr val="white"/>
                </a:solidFill>
                <a:ea typeface="+mn-ea"/>
                <a:cs typeface="+mn-cs"/>
              </a:rPr>
            </a:br>
            <a:r>
              <a:rPr lang="ru-RU" sz="3200" b="1" dirty="0">
                <a:solidFill>
                  <a:prstClr val="white"/>
                </a:solidFill>
                <a:ea typeface="+mn-ea"/>
                <a:cs typeface="+mn-cs"/>
              </a:rPr>
              <a:t>Перечесть все не берусь, </a:t>
            </a:r>
            <a:br>
              <a:rPr lang="ru-RU" sz="3200" b="1" dirty="0">
                <a:solidFill>
                  <a:prstClr val="white"/>
                </a:solidFill>
                <a:ea typeface="+mn-ea"/>
                <a:cs typeface="+mn-cs"/>
              </a:rPr>
            </a:br>
            <a:r>
              <a:rPr lang="ru-RU" sz="3200" b="1" dirty="0">
                <a:solidFill>
                  <a:prstClr val="white"/>
                </a:solidFill>
                <a:ea typeface="+mn-ea"/>
                <a:cs typeface="+mn-cs"/>
              </a:rPr>
              <a:t>Но у нашей этой сказки </a:t>
            </a:r>
            <a:br>
              <a:rPr lang="ru-RU" sz="3200" b="1" dirty="0">
                <a:solidFill>
                  <a:prstClr val="white"/>
                </a:solidFill>
                <a:ea typeface="+mn-ea"/>
                <a:cs typeface="+mn-cs"/>
              </a:rPr>
            </a:br>
            <a:r>
              <a:rPr lang="ru-RU" sz="3200" b="1" dirty="0">
                <a:solidFill>
                  <a:prstClr val="white"/>
                </a:solidFill>
                <a:ea typeface="+mn-ea"/>
                <a:cs typeface="+mn-cs"/>
              </a:rPr>
              <a:t>Обрывается здесь путь…</a:t>
            </a:r>
            <a:endParaRPr lang="ru-RU" sz="4800" dirty="0"/>
          </a:p>
        </p:txBody>
      </p:sp>
      <p:pic>
        <p:nvPicPr>
          <p:cNvPr id="4" name="Picture 9" descr="http://www.magicfenix.ru/uploads/bibl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925"/>
          <a:stretch/>
        </p:blipFill>
        <p:spPr bwMode="auto">
          <a:xfrm rot="322908">
            <a:off x="4192988" y="940467"/>
            <a:ext cx="4143375" cy="539580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53347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4208" y="1587975"/>
            <a:ext cx="2237509" cy="1905611"/>
          </a:xfrm>
        </p:spPr>
      </p:pic>
      <p:sp>
        <p:nvSpPr>
          <p:cNvPr id="2" name="Прямоугольник 1"/>
          <p:cNvSpPr/>
          <p:nvPr/>
        </p:nvSpPr>
        <p:spPr>
          <a:xfrm>
            <a:off x="187036" y="1018309"/>
            <a:ext cx="11201400" cy="46063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1000"/>
              </a:spcAft>
            </a:pPr>
            <a:r>
              <a:rPr lang="ru-RU" sz="1600" dirty="0">
                <a:solidFill>
                  <a:srgbClr val="FFFF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rgbClr val="FFFF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обрывается он потому, что  вы услышали  лишь маленькую частичку из святой книги Библии о рождении Иисуса Христа. </a:t>
            </a:r>
            <a:endParaRPr lang="ru-RU" sz="1600" dirty="0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spcAft>
                <a:spcPts val="1000"/>
              </a:spcAft>
            </a:pPr>
            <a:r>
              <a:rPr lang="ru-RU" sz="2000" dirty="0">
                <a:solidFill>
                  <a:srgbClr val="FFFF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День рождения Иисуса Христа считается величайшим праздником на земле. В России его отмечают 7 января. </a:t>
            </a:r>
            <a:endParaRPr lang="ru-RU" sz="1600" dirty="0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indent="449580">
              <a:spcAft>
                <a:spcPts val="1000"/>
              </a:spcAft>
            </a:pPr>
            <a:r>
              <a:rPr lang="ru-RU" sz="2000" dirty="0">
                <a:solidFill>
                  <a:srgbClr val="FFFF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Новый год и Рождество принято наряжать и зажигать елку.</a:t>
            </a:r>
            <a:br>
              <a:rPr lang="ru-RU" sz="2000" dirty="0">
                <a:solidFill>
                  <a:srgbClr val="FFFF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FFFF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Первые елки в России зажглись в честь светлого праздника Рождества. День перед Рождеством называют сочельником. Православные люди в этот день ничего не едят до самого вечера: ждут, когда на небе первая звездочка загорится, та самая, которая волхвов к младенцу Иисусу привела, а уж потом начинается пир на весь православный мир.  </a:t>
            </a:r>
            <a:endParaRPr lang="ru-RU" sz="1600" dirty="0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indent="449580">
              <a:spcAft>
                <a:spcPts val="1000"/>
              </a:spcAft>
            </a:pPr>
            <a:r>
              <a:rPr lang="ru-RU" sz="2000" dirty="0">
                <a:solidFill>
                  <a:srgbClr val="FFFF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Лучики  звезды рассыпались.  Собрать их нужно на станциях нашего  </a:t>
            </a:r>
            <a:r>
              <a:rPr lang="ru-RU" sz="2000" dirty="0" err="1">
                <a:solidFill>
                  <a:srgbClr val="FFFF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квеста</a:t>
            </a:r>
            <a:r>
              <a:rPr lang="ru-RU" sz="2000" dirty="0">
                <a:solidFill>
                  <a:srgbClr val="FFFF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выполнив различные задания. Вы согласны? Тогда в путь! Пройдя все испытания, ждем вас около нашей елки.</a:t>
            </a:r>
            <a:endParaRPr lang="ru-RU" sz="1600" dirty="0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spcAft>
                <a:spcPts val="1000"/>
              </a:spcAft>
            </a:pPr>
            <a:r>
              <a:rPr lang="ru-RU" sz="2000" dirty="0">
                <a:solidFill>
                  <a:srgbClr val="FFFF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(Дети и родители делятся на команды, получают маршрутный лист  и отправляются по станциям.  На каждой станции, выполнив заданиях, они получают лучик от звезды)</a:t>
            </a:r>
            <a:endParaRPr lang="ru-RU" sz="1600" dirty="0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49505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</a:t>
            </a:r>
            <a:r>
              <a:rPr lang="ru-RU" b="1" dirty="0" smtClean="0"/>
              <a:t>Маршрутный лист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537855"/>
            <a:ext cx="11173690" cy="4661334"/>
          </a:xfrm>
        </p:spPr>
        <p:txBody>
          <a:bodyPr/>
          <a:lstStyle/>
          <a:p>
            <a:r>
              <a:rPr lang="ru-RU" dirty="0" smtClean="0"/>
              <a:t>1 СТАНЦИЯ: Что такое? Кто такой?</a:t>
            </a:r>
          </a:p>
          <a:p>
            <a:r>
              <a:rPr lang="ru-RU" dirty="0" smtClean="0"/>
              <a:t>2 СТАНЦИЯ: Сколько?</a:t>
            </a:r>
          </a:p>
          <a:p>
            <a:r>
              <a:rPr lang="ru-RU" dirty="0" smtClean="0"/>
              <a:t>3 СТАНЦИЯ: Кто?</a:t>
            </a:r>
          </a:p>
          <a:p>
            <a:r>
              <a:rPr lang="ru-RU" dirty="0" smtClean="0"/>
              <a:t>4 СТАНЦИЯ: Где? Откуда?</a:t>
            </a:r>
          </a:p>
          <a:p>
            <a:pPr lvl="0"/>
            <a:r>
              <a:rPr lang="ru-RU" dirty="0" smtClean="0"/>
              <a:t>5 СТАНЦИЯ: </a:t>
            </a:r>
            <a:r>
              <a:rPr lang="ru-RU" dirty="0" smtClean="0">
                <a:solidFill>
                  <a:prstClr val="white"/>
                </a:solidFill>
              </a:rPr>
              <a:t>Рождественские забавы</a:t>
            </a:r>
            <a:endParaRPr lang="ru-RU" dirty="0" smtClean="0"/>
          </a:p>
          <a:p>
            <a:pPr lvl="0"/>
            <a:r>
              <a:rPr lang="ru-RU" dirty="0" smtClean="0"/>
              <a:t>6 СТАНЦИЯ: </a:t>
            </a:r>
            <a:r>
              <a:rPr lang="ru-RU" dirty="0" smtClean="0">
                <a:solidFill>
                  <a:prstClr val="white"/>
                </a:solidFill>
              </a:rPr>
              <a:t>Рождественское меню</a:t>
            </a:r>
            <a:endParaRPr lang="ru-RU" dirty="0" smtClean="0"/>
          </a:p>
          <a:p>
            <a:r>
              <a:rPr lang="ru-RU" dirty="0" smtClean="0"/>
              <a:t>7 СТАНЦИЯ:</a:t>
            </a:r>
            <a:r>
              <a:rPr lang="ru-RU" dirty="0">
                <a:solidFill>
                  <a:prstClr val="white"/>
                </a:solidFill>
              </a:rPr>
              <a:t> Святки – колядки</a:t>
            </a:r>
            <a:endParaRPr lang="ru-RU" dirty="0" smtClean="0"/>
          </a:p>
          <a:p>
            <a:r>
              <a:rPr lang="ru-RU" dirty="0" smtClean="0"/>
              <a:t>8 СТАНЦИЯ: Предсказания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5290" y="1185070"/>
            <a:ext cx="3090430" cy="4550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57351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02236" y="1309255"/>
            <a:ext cx="4689764" cy="4889933"/>
          </a:xfrm>
        </p:spPr>
        <p:txBody>
          <a:bodyPr/>
          <a:lstStyle/>
          <a:p>
            <a:pPr marL="342900" lvl="0" indent="-342900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None/>
              <a:defRPr/>
            </a:pPr>
            <a:r>
              <a:rPr lang="ru-RU" sz="3200" dirty="0" smtClean="0"/>
              <a:t>  Расставь </a:t>
            </a:r>
            <a:r>
              <a:rPr lang="ru-RU" sz="3200" dirty="0"/>
              <a:t>буквы согласно условным обозначениям. В полученной фразе ты прочтёшь название зимнего праздника, который любят взрослые и дети.</a:t>
            </a:r>
          </a:p>
          <a:p>
            <a:endParaRPr lang="ru-RU" dirty="0"/>
          </a:p>
        </p:txBody>
      </p:sp>
      <p:pic>
        <p:nvPicPr>
          <p:cNvPr id="4" name="Picture 2" descr="C:\Users\LI-AL\Desktop\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254" y="1087146"/>
            <a:ext cx="7502236" cy="42537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964911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work\Рабочий стол\рождество викторина\1262729797_550717024_140567.gif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32509" y="995731"/>
            <a:ext cx="3345872" cy="446116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6" name="Горизонтальный свиток 5"/>
          <p:cNvSpPr/>
          <p:nvPr/>
        </p:nvSpPr>
        <p:spPr>
          <a:xfrm>
            <a:off x="4197927" y="770817"/>
            <a:ext cx="7813964" cy="4910990"/>
          </a:xfrm>
          <a:prstGeom prst="horizontalScroll">
            <a:avLst/>
          </a:prstGeom>
          <a:solidFill>
            <a:srgbClr val="BEEDFF"/>
          </a:solidFill>
          <a:ln w="25400" cap="flat" cmpd="sng" algn="ctr">
            <a:solidFill>
              <a:srgbClr val="BEEDFF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lvl="0" algn="ctr"/>
            <a:r>
              <a:rPr lang="ru-RU" sz="5400" b="1" i="1" dirty="0" smtClean="0">
                <a:solidFill>
                  <a:srgbClr val="0070C0"/>
                </a:solidFill>
                <a:ea typeface="+mj-ea"/>
                <a:cs typeface="+mj-cs"/>
              </a:rPr>
              <a:t>1 </a:t>
            </a:r>
            <a:r>
              <a:rPr lang="ru-RU" sz="5400" b="1" i="1" dirty="0">
                <a:solidFill>
                  <a:srgbClr val="0070C0"/>
                </a:solidFill>
                <a:ea typeface="+mj-ea"/>
                <a:cs typeface="+mj-cs"/>
              </a:rPr>
              <a:t>СТАНЦИЯ:</a:t>
            </a:r>
            <a:r>
              <a:rPr lang="ru-RU" sz="4400" b="1" dirty="0">
                <a:solidFill>
                  <a:srgbClr val="0070C0"/>
                </a:solidFill>
                <a:latin typeface="Arial"/>
                <a:ea typeface="+mj-ea"/>
                <a:cs typeface="+mj-cs"/>
              </a:rPr>
              <a:t> Кто такой? </a:t>
            </a:r>
            <a:br>
              <a:rPr lang="ru-RU" sz="4400" b="1" dirty="0">
                <a:solidFill>
                  <a:srgbClr val="0070C0"/>
                </a:solidFill>
                <a:latin typeface="Arial"/>
                <a:ea typeface="+mj-ea"/>
                <a:cs typeface="+mj-cs"/>
              </a:rPr>
            </a:br>
            <a:r>
              <a:rPr lang="ru-RU" sz="4400" b="1" dirty="0">
                <a:solidFill>
                  <a:srgbClr val="0070C0"/>
                </a:solidFill>
                <a:latin typeface="Arial"/>
                <a:ea typeface="+mj-ea"/>
                <a:cs typeface="+mj-cs"/>
              </a:rPr>
              <a:t>Что такое?</a:t>
            </a:r>
            <a:br>
              <a:rPr lang="ru-RU" sz="4400" b="1" dirty="0">
                <a:solidFill>
                  <a:srgbClr val="0070C0"/>
                </a:solidFill>
                <a:latin typeface="Arial"/>
                <a:ea typeface="+mj-ea"/>
                <a:cs typeface="+mj-cs"/>
              </a:rPr>
            </a:br>
            <a:endParaRPr lang="ru-RU" sz="72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pic>
        <p:nvPicPr>
          <p:cNvPr id="7" name="Picture 2" descr="C:\Documents and Settings\work\Рабочий стол\рождество викторина\снежинка2.g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9499653" y="3467515"/>
            <a:ext cx="1928826" cy="22142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084170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73 0.075 C -0.01493 0.06412 -0.01893 0.05648 -0.02726 0.04931 C -0.03195 0.03981 -0.0382 0.03218 -0.04341 0.02338 C -0.04862 0.01435 -0.05469 0.00486 -0.05955 -0.0044 C -0.06059 -0.00648 -0.06146 -0.00926 -0.06285 -0.01088 C -0.06806 -0.01667 -0.08177 -0.02292 -0.08872 -0.02593 C -0.10521 -0.02523 -0.12188 -0.02569 -0.13872 -0.02384 C -0.14115 -0.02361 -0.14271 -0.0206 -0.14514 -0.01944 C -0.14896 -0.01736 -0.16198 -0.01343 -0.16268 -0.01319 C -0.17309 -0.00602 -0.1823 -0.00093 -0.19358 0.00417 C -0.19896 0.01528 -0.20278 0.02454 -0.21268 0.02778 C -0.22414 0.03773 -0.21007 0.02662 -0.22414 0.03426 C -0.23021 0.03773 -0.23802 0.04444 -0.24497 0.04722 C -0.24931 0.04884 -0.25348 0.05 -0.25782 0.05139 C -0.26007 0.05208 -0.26441 0.05347 -0.26441 0.05347 C -0.27674 0.06181 -0.26441 0.05463 -0.28056 0.05995 C -0.28368 0.06111 -0.29028 0.06435 -0.29028 0.06435 C -0.2941 0.06829 -0.2974 0.07361 -0.30139 0.07731 C -0.30591 0.08125 -0.31268 0.08264 -0.31754 0.08588 C -0.31927 0.08704 -0.32049 0.08981 -0.3224 0.09005 C -0.34323 0.09213 -0.36441 0.09167 -0.38525 0.09236 C -0.40521 0.09097 -0.42535 0.0912 -0.44514 0.08796 C -0.44775 0.0875 -0.44931 0.08356 -0.45157 0.08148 C -0.46129 0.07222 -0.47066 0.0662 -0.48039 0.05579 C -0.50747 0.02778 -0.48455 0.05231 -0.50313 0.03843 C -0.52066 0.02546 -0.53473 0.01574 -0.55469 0.01065 C -0.5724 0.01134 -0.59011 0.01157 -0.60799 0.01273 C -0.61441 0.01319 -0.61997 0.02037 -0.6257 0.02338 C -0.63542 0.02824 -0.64393 0.03102 -0.65313 0.03843 C -0.66823 0.05069 -0.68108 0.06759 -0.69827 0.075 C -0.70747 0.07361 -0.71372 0.07153 -0.7224 0.06852 C -0.7316 0.06065 -0.73212 0.05532 -0.73368 0.04074 C -0.73316 0.01852 -0.73386 -0.0037 -0.73212 -0.02593 C -0.7316 -0.03264 -0.72882 -0.03889 -0.72726 -0.04537 C -0.72622 -0.04977 -0.72396 -0.05833 -0.72396 -0.05833 C -0.72171 -0.07616 -0.71702 -0.09282 -0.71268 -0.10995 C -0.70973 -0.12199 -0.70782 -0.13125 -0.70313 -0.14213 C -0.70122 -0.15185 -0.69809 -0.16019 -0.69653 -0.17014 C -0.69705 -0.19167 -0.69688 -0.21319 -0.69827 -0.23472 C -0.69948 -0.25324 -0.70921 -0.27083 -0.71268 -0.28843 C -0.71511 -0.30116 -0.71719 -0.31435 -0.7191 -0.32708 C -0.72032 -0.33565 -0.7224 -0.35278 -0.7224 -0.35278 C -0.72205 -0.37199 -0.72414 -0.43704 -0.71112 -0.4625 C -0.70886 -0.48472 -0.70677 -0.47963 -0.70139 -0.50139 C -0.69757 -0.51667 -0.70018 -0.51042 -0.69497 -0.5206 C -0.69167 -0.5338 -0.68959 -0.55 -0.68368 -0.56157 C -0.67726 -0.58843 -0.68802 -0.54606 -0.67882 -0.57431 C -0.67726 -0.57917 -0.67778 -0.58449 -0.6757 -0.58935 C -0.67101 -0.60046 -0.6691 -0.6044 -0.66598 -0.61736 C -0.66389 -0.62639 -0.65191 -0.61875 -0.64497 -0.61944 C -0.63421 -0.62315 -0.62362 -0.62523 -0.61285 -0.62824 C -0.60243 -0.63704 -0.61407 -0.62824 -0.59671 -0.63472 C -0.59427 -0.63565 -0.59237 -0.63773 -0.59011 -0.63889 C -0.58802 -0.63981 -0.58577 -0.64028 -0.58368 -0.64097 C -0.57014 -0.65023 -0.55539 -0.65231 -0.54011 -0.65394 C -0.53421 -0.65648 -0.5224 -0.66042 -0.5224 -0.66042 C -0.50625 -0.65972 -0.49011 -0.66157 -0.47396 -0.65833 C -0.46806 -0.65718 -0.46355 -0.65046 -0.45799 -0.64745 C -0.43507 -0.63519 -0.41285 -0.61597 -0.38855 -0.61088 C -0.37379 -0.60463 -0.36945 -0.60741 -0.34983 -0.6088 C -0.34792 -0.60949 -0.34566 -0.60972 -0.34341 -0.61088 C -0.34167 -0.61181 -0.34046 -0.61435 -0.33855 -0.61528 C -0.33594 -0.61667 -0.33299 -0.61644 -0.33039 -0.61736 C -0.3198 -0.6213 -0.31007 -0.62778 -0.3 -0.63241 C -0.28629 -0.63843 -0.27188 -0.64097 -0.25782 -0.64329 C -0.23473 -0.65069 -0.21059 -0.65602 -0.18716 -0.66042 C -0.13629 -0.65856 -0.14584 -0.66111 -0.11754 -0.65394 C -0.11493 -0.65255 -0.11216 -0.65139 -0.10955 -0.64977 C -0.10782 -0.64861 -0.10643 -0.6463 -0.10487 -0.64537 C -0.09671 -0.64074 -0.08612 -0.63958 -0.07726 -0.63681 C -0.05261 -0.6375 -0.02778 -0.63704 -0.00313 -0.63889 C 0.00191 -0.63935 0.00659 -0.6419 0.01145 -0.64329 C 0.01579 -0.64468 0.0243 -0.64745 0.0243 -0.64745 C 0.03541 -0.65741 0.05017 -0.65833 0.06284 -0.6625 C 0.10295 -0.66088 0.10104 -0.66319 0.12604 -0.65602 C 0.13246 -0.65185 0.13993 -0.65185 0.14513 -0.64537 C 0.15451 -0.63449 0.16701 -0.61968 0.17274 -0.6044 C 0.17413 -0.6 0.17534 -0.5912 0.17604 -0.58727 C 0.17882 -0.57014 0.18194 -0.55301 0.18385 -0.53565 C 0.18385 -0.5294 0.17621 -0.38426 0.18385 -0.35278 C 0.18333 -0.32338 0.18333 -0.29421 0.18246 -0.26481 C 0.18229 -0.25741 0.17413 -0.24537 0.17413 -0.24537 C 0.17257 -0.23843 0.16961 -0.23287 0.1677 -0.22593 C 0.16684 -0.22176 0.16475 -0.21319 0.16475 -0.21319 C 0.1651 -0.19745 0.16545 -0.18148 0.16632 -0.16574 C 0.16649 -0.16134 0.16753 -0.15718 0.1677 -0.15278 C 0.16805 -0.15185 0.1684 -0.12963 0.171 -0.12269 C 0.17291 -0.11829 0.17743 -0.10995 0.17743 -0.10995 C 0.18073 -0.09676 0.18836 -0.0875 0.19687 -0.07986 C 0.20989 -0.05602 0.20277 -0.07269 0.20017 -0.01319 C 0.2 -0.01088 0.19809 -0.00093 0.19687 0.00185 C 0.19496 0.00625 0.19045 0.01481 0.19045 0.01481 C 0.18836 0.02361 0.18524 0.02731 0.18073 0.03426 C 0.17031 0.05093 0.16649 0.05162 0.15156 0.05579 C 0.13402 0.05509 0.11632 0.05486 0.09843 0.05347 C 0.09357 0.05301 0.09323 0.04977 0.08871 0.04722 C 0.08159 0.04306 0.07413 0.04028 0.06632 0.03843 C 0.05798 0.0331 0.05017 0.02546 0.04218 0.01921 C 0.03888 0.01667 0.03559 0.01343 0.03246 0.01065 C 0.02968 0.0081 0.02274 0.00625 0.02274 0.00625 C 0.02118 0.00486 0.01944 0.00301 0.01788 0.00185 C 0.01475 -4.07407E-6 0.00833 -0.00231 0.00833 -0.00231 C 0.00555 -0.00162 1.11111E-6 -0.00023 1.11111E-6 -0.00023 " pathEditMode="relative" ptsTypes="fffffffffffffffffffffffffffffffffffffffffffffffffffffff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Горизонтальный свиток 3"/>
          <p:cNvSpPr/>
          <p:nvPr/>
        </p:nvSpPr>
        <p:spPr>
          <a:xfrm>
            <a:off x="2021437" y="1185070"/>
            <a:ext cx="7829145" cy="4643470"/>
          </a:xfrm>
          <a:prstGeom prst="horizontalScroll">
            <a:avLst/>
          </a:prstGeom>
          <a:solidFill>
            <a:srgbClr val="BEEDFF"/>
          </a:solidFill>
          <a:ln w="25400" cap="flat" cmpd="sng" algn="ctr">
            <a:solidFill>
              <a:srgbClr val="BEEDFF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lvl="0" algn="ctr"/>
            <a:r>
              <a:rPr lang="ru-RU" sz="7200" b="1" dirty="0">
                <a:solidFill>
                  <a:srgbClr val="0033CC"/>
                </a:solidFill>
                <a:latin typeface="Calibri" pitchFamily="34" charset="0"/>
              </a:rPr>
              <a:t>Что такое сочельник? </a:t>
            </a:r>
          </a:p>
        </p:txBody>
      </p:sp>
      <p:pic>
        <p:nvPicPr>
          <p:cNvPr id="6" name="Picture 2" descr="C:\Documents and Settings\work\Рабочий стол\рождество викторина\снежинка2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182983" y="4034277"/>
            <a:ext cx="1928826" cy="22142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860239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73 0.075 C -0.01493 0.06412 -0.01893 0.05648 -0.02726 0.04931 C -0.03195 0.03981 -0.0382 0.03218 -0.04341 0.02338 C -0.04862 0.01435 -0.05469 0.00486 -0.05955 -0.0044 C -0.06059 -0.00648 -0.06146 -0.00926 -0.06285 -0.01088 C -0.06806 -0.01667 -0.08177 -0.02292 -0.08872 -0.02593 C -0.10521 -0.02523 -0.12188 -0.02569 -0.13872 -0.02384 C -0.14115 -0.02361 -0.14271 -0.0206 -0.14514 -0.01944 C -0.14896 -0.01736 -0.16198 -0.01343 -0.16268 -0.01319 C -0.17309 -0.00602 -0.1823 -0.00093 -0.19358 0.00417 C -0.19896 0.01528 -0.20278 0.02454 -0.21268 0.02778 C -0.22414 0.03773 -0.21007 0.02662 -0.22414 0.03426 C -0.23021 0.03773 -0.23802 0.04444 -0.24497 0.04722 C -0.24931 0.04884 -0.25348 0.05 -0.25782 0.05139 C -0.26007 0.05208 -0.26441 0.05347 -0.26441 0.05347 C -0.27674 0.06181 -0.26441 0.05463 -0.28056 0.05995 C -0.28368 0.06111 -0.29028 0.06435 -0.29028 0.06435 C -0.2941 0.06829 -0.2974 0.07361 -0.30139 0.07731 C -0.30591 0.08125 -0.31268 0.08264 -0.31754 0.08588 C -0.31927 0.08704 -0.32049 0.08981 -0.3224 0.09005 C -0.34323 0.09213 -0.36441 0.09167 -0.38525 0.09236 C -0.40521 0.09097 -0.42535 0.0912 -0.44514 0.08796 C -0.44775 0.0875 -0.44931 0.08356 -0.45157 0.08148 C -0.46129 0.07222 -0.47066 0.0662 -0.48039 0.05579 C -0.50747 0.02778 -0.48455 0.05231 -0.50313 0.03843 C -0.52066 0.02546 -0.53473 0.01574 -0.55469 0.01065 C -0.5724 0.01134 -0.59011 0.01157 -0.60799 0.01273 C -0.61441 0.01319 -0.61997 0.02037 -0.6257 0.02338 C -0.63542 0.02824 -0.64393 0.03102 -0.65313 0.03843 C -0.66823 0.05069 -0.68108 0.06759 -0.69827 0.075 C -0.70747 0.07361 -0.71372 0.07153 -0.7224 0.06852 C -0.7316 0.06065 -0.73212 0.05532 -0.73368 0.04074 C -0.73316 0.01852 -0.73386 -0.0037 -0.73212 -0.02593 C -0.7316 -0.03264 -0.72882 -0.03889 -0.72726 -0.04537 C -0.72622 -0.04977 -0.72396 -0.05833 -0.72396 -0.05833 C -0.72171 -0.07616 -0.71702 -0.09282 -0.71268 -0.10995 C -0.70973 -0.12199 -0.70782 -0.13125 -0.70313 -0.14213 C -0.70122 -0.15185 -0.69809 -0.16019 -0.69653 -0.17014 C -0.69705 -0.19167 -0.69688 -0.21319 -0.69827 -0.23472 C -0.69948 -0.25324 -0.70921 -0.27083 -0.71268 -0.28843 C -0.71511 -0.30116 -0.71719 -0.31435 -0.7191 -0.32708 C -0.72032 -0.33565 -0.7224 -0.35278 -0.7224 -0.35278 C -0.72205 -0.37199 -0.72414 -0.43704 -0.71112 -0.4625 C -0.70886 -0.48472 -0.70677 -0.47963 -0.70139 -0.50139 C -0.69757 -0.51667 -0.70018 -0.51042 -0.69497 -0.5206 C -0.69167 -0.5338 -0.68959 -0.55 -0.68368 -0.56157 C -0.67726 -0.58843 -0.68802 -0.54606 -0.67882 -0.57431 C -0.67726 -0.57917 -0.67778 -0.58449 -0.6757 -0.58935 C -0.67101 -0.60046 -0.6691 -0.6044 -0.66598 -0.61736 C -0.66389 -0.62639 -0.65191 -0.61875 -0.64497 -0.61944 C -0.63421 -0.62315 -0.62362 -0.62523 -0.61285 -0.62824 C -0.60243 -0.63704 -0.61407 -0.62824 -0.59671 -0.63472 C -0.59427 -0.63565 -0.59237 -0.63773 -0.59011 -0.63889 C -0.58802 -0.63981 -0.58577 -0.64028 -0.58368 -0.64097 C -0.57014 -0.65023 -0.55539 -0.65231 -0.54011 -0.65394 C -0.53421 -0.65648 -0.5224 -0.66042 -0.5224 -0.66042 C -0.50625 -0.65972 -0.49011 -0.66157 -0.47396 -0.65833 C -0.46806 -0.65718 -0.46355 -0.65046 -0.45799 -0.64745 C -0.43507 -0.63519 -0.41285 -0.61597 -0.38855 -0.61088 C -0.37379 -0.60463 -0.36945 -0.60741 -0.34983 -0.6088 C -0.34792 -0.60949 -0.34566 -0.60972 -0.34341 -0.61088 C -0.34167 -0.61181 -0.34046 -0.61435 -0.33855 -0.61528 C -0.33594 -0.61667 -0.33299 -0.61644 -0.33039 -0.61736 C -0.3198 -0.6213 -0.31007 -0.62778 -0.3 -0.63241 C -0.28629 -0.63843 -0.27188 -0.64097 -0.25782 -0.64329 C -0.23473 -0.65069 -0.21059 -0.65602 -0.18716 -0.66042 C -0.13629 -0.65856 -0.14584 -0.66111 -0.11754 -0.65394 C -0.11493 -0.65255 -0.11216 -0.65139 -0.10955 -0.64977 C -0.10782 -0.64861 -0.10643 -0.6463 -0.10487 -0.64537 C -0.09671 -0.64074 -0.08612 -0.63958 -0.07726 -0.63681 C -0.05261 -0.6375 -0.02778 -0.63704 -0.00313 -0.63889 C 0.00191 -0.63935 0.00659 -0.6419 0.01145 -0.64329 C 0.01579 -0.64468 0.0243 -0.64745 0.0243 -0.64745 C 0.03541 -0.65741 0.05017 -0.65833 0.06284 -0.6625 C 0.10295 -0.66088 0.10104 -0.66319 0.12604 -0.65602 C 0.13246 -0.65185 0.13993 -0.65185 0.14513 -0.64537 C 0.15451 -0.63449 0.16701 -0.61968 0.17274 -0.6044 C 0.17413 -0.6 0.17534 -0.5912 0.17604 -0.58727 C 0.17882 -0.57014 0.18194 -0.55301 0.18385 -0.53565 C 0.18385 -0.5294 0.17621 -0.38426 0.18385 -0.35278 C 0.18333 -0.32338 0.18333 -0.29421 0.18246 -0.26481 C 0.18229 -0.25741 0.17413 -0.24537 0.17413 -0.24537 C 0.17257 -0.23843 0.16961 -0.23287 0.1677 -0.22593 C 0.16684 -0.22176 0.16475 -0.21319 0.16475 -0.21319 C 0.1651 -0.19745 0.16545 -0.18148 0.16632 -0.16574 C 0.16649 -0.16134 0.16753 -0.15718 0.1677 -0.15278 C 0.16805 -0.15185 0.1684 -0.12963 0.171 -0.12269 C 0.17291 -0.11829 0.17743 -0.10995 0.17743 -0.10995 C 0.18073 -0.09676 0.18836 -0.0875 0.19687 -0.07986 C 0.20989 -0.05602 0.20277 -0.07269 0.20017 -0.01319 C 0.2 -0.01088 0.19809 -0.00093 0.19687 0.00185 C 0.19496 0.00625 0.19045 0.01481 0.19045 0.01481 C 0.18836 0.02361 0.18524 0.02731 0.18073 0.03426 C 0.17031 0.05093 0.16649 0.05162 0.15156 0.05579 C 0.13402 0.05509 0.11632 0.05486 0.09843 0.05347 C 0.09357 0.05301 0.09323 0.04977 0.08871 0.04722 C 0.08159 0.04306 0.07413 0.04028 0.06632 0.03843 C 0.05798 0.0331 0.05017 0.02546 0.04218 0.01921 C 0.03888 0.01667 0.03559 0.01343 0.03246 0.01065 C 0.02968 0.0081 0.02274 0.00625 0.02274 0.00625 C 0.02118 0.00486 0.01944 0.00301 0.01788 0.00185 C 0.01475 -4.07407E-6 0.00833 -0.00231 0.00833 -0.00231 C 0.00555 -0.00162 1.11111E-6 -0.00023 1.11111E-6 -0.00023 " pathEditMode="relative" ptsTypes="fffffffffffffffffffffffffffffffffffffffffffffffffffffff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117566" y="757646"/>
            <a:ext cx="12074434" cy="5368833"/>
          </a:xfrm>
        </p:spPr>
        <p:txBody>
          <a:bodyPr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Основная идея</a:t>
            </a:r>
            <a:r>
              <a:rPr lang="ru-RU" sz="18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lang="ru-RU" sz="18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8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Мероприятие познакомит с историей праздника Рождества Христова, его значением и традициями. По сюжету игры детям предстоит зажечь рождественскую звезду на елке . По легенде лучики этой звезды рассыпались, а чтобы их собрать, участникам необходимо пройти 8 станций </a:t>
            </a:r>
            <a:r>
              <a:rPr lang="ru-RU" sz="18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квеста</a:t>
            </a:r>
            <a:r>
              <a:rPr lang="ru-RU" sz="18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выполняя  творческие, интеллектуальные и т.п. задания.</a:t>
            </a:r>
            <a:r>
              <a:rPr lang="ru-RU" sz="18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800" b="1" kern="150" dirty="0" smtClean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Mangal"/>
              </a:rPr>
              <a:t>Цель:</a:t>
            </a:r>
            <a:endParaRPr lang="ru-RU" sz="1800" kern="150" dirty="0" smtClean="0">
              <a:effectLst/>
              <a:latin typeface="Arial" panose="020B0604020202020204" pitchFamily="34" charset="0"/>
              <a:ea typeface="SimSun" panose="02010600030101010101" pitchFamily="2" charset="-122"/>
              <a:cs typeface="Mangal"/>
            </a:endParaRPr>
          </a:p>
          <a:p>
            <a:pPr marL="0" indent="0">
              <a:lnSpc>
                <a:spcPct val="100000"/>
              </a:lnSpc>
              <a:spcAft>
                <a:spcPts val="0"/>
              </a:spcAft>
              <a:buNone/>
            </a:pPr>
            <a:r>
              <a:rPr lang="ru-RU" sz="1800" kern="150" dirty="0" smtClean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Mangal"/>
              </a:rPr>
              <a:t>- В игровой форме познакомить детей с историей праздника Рождества Христова и традициями этого праздника.</a:t>
            </a:r>
            <a:endParaRPr lang="ru-RU" sz="1800" kern="150" dirty="0" smtClean="0">
              <a:effectLst/>
              <a:latin typeface="Arial" panose="020B0604020202020204" pitchFamily="34" charset="0"/>
              <a:ea typeface="SimSun" panose="02010600030101010101" pitchFamily="2" charset="-122"/>
              <a:cs typeface="Mangal"/>
            </a:endParaRP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ru-RU" sz="1800" b="1" kern="15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Mangal"/>
              </a:rPr>
              <a:t>Задачи:</a:t>
            </a:r>
            <a:endParaRPr lang="ru-RU" sz="1800" kern="150" dirty="0" smtClean="0">
              <a:solidFill>
                <a:schemeClr val="bg1"/>
              </a:solidFill>
              <a:effectLst/>
              <a:latin typeface="Arial" panose="020B0604020202020204" pitchFamily="34" charset="0"/>
              <a:ea typeface="SimSun" panose="02010600030101010101" pitchFamily="2" charset="-122"/>
              <a:cs typeface="Mangal"/>
            </a:endParaRPr>
          </a:p>
          <a:p>
            <a:pPr marL="0" indent="0">
              <a:lnSpc>
                <a:spcPct val="100000"/>
              </a:lnSpc>
              <a:spcAft>
                <a:spcPts val="0"/>
              </a:spcAft>
              <a:buNone/>
            </a:pPr>
            <a:r>
              <a:rPr lang="ru-RU" sz="1800" kern="15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Mangal"/>
              </a:rPr>
              <a:t>- </a:t>
            </a:r>
            <a:r>
              <a:rPr lang="ru-RU" sz="1800" kern="15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создание атмосферы праздника для детей и взрослых;</a:t>
            </a:r>
          </a:p>
          <a:p>
            <a:pPr marL="0" indent="0">
              <a:lnSpc>
                <a:spcPct val="100000"/>
              </a:lnSpc>
              <a:spcAft>
                <a:spcPts val="0"/>
              </a:spcAft>
              <a:buNone/>
            </a:pPr>
            <a:r>
              <a:rPr lang="ru-RU" sz="1800" kern="15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- организация активного и познавательного отдыха детей в зимние каникулы;</a:t>
            </a:r>
          </a:p>
          <a:p>
            <a:pPr algn="just">
              <a:lnSpc>
                <a:spcPct val="100000"/>
              </a:lnSpc>
              <a:spcAft>
                <a:spcPts val="0"/>
              </a:spcAft>
              <a:buFontTx/>
              <a:buChar char="-"/>
            </a:pPr>
            <a:r>
              <a:rPr lang="ru-RU" sz="18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развитие навыков общения.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8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Аудитория:</a:t>
            </a:r>
            <a:r>
              <a:rPr lang="ru-RU" sz="18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дети  </a:t>
            </a:r>
            <a:r>
              <a:rPr lang="ru-RU" sz="1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11 -12 лет</a:t>
            </a:r>
            <a:r>
              <a:rPr lang="ru-RU" sz="18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 их родители</a:t>
            </a:r>
            <a:endParaRPr lang="ru-RU" sz="18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0000"/>
              </a:lnSpc>
              <a:spcAft>
                <a:spcPts val="0"/>
              </a:spcAft>
              <a:buNone/>
            </a:pPr>
            <a:endParaRPr lang="ru-RU" sz="18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altLang="ru-RU" sz="2000" dirty="0" smtClean="0">
              <a:solidFill>
                <a:schemeClr val="bg1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0382" y="3616036"/>
            <a:ext cx="3408217" cy="1766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7957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6793" y="1018815"/>
            <a:ext cx="4103768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sp>
        <p:nvSpPr>
          <p:cNvPr id="7" name="Горизонтальный свиток 6"/>
          <p:cNvSpPr/>
          <p:nvPr/>
        </p:nvSpPr>
        <p:spPr>
          <a:xfrm>
            <a:off x="4500561" y="1071546"/>
            <a:ext cx="6617711" cy="4500594"/>
          </a:xfrm>
          <a:prstGeom prst="horizontalScroll">
            <a:avLst/>
          </a:prstGeom>
          <a:solidFill>
            <a:srgbClr val="BEEDFF"/>
          </a:solidFill>
          <a:ln w="25400" cap="flat" cmpd="sng" algn="ctr">
            <a:solidFill>
              <a:srgbClr val="BEEDFF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lvl="0" algn="ctr"/>
            <a:r>
              <a:rPr lang="ru-RU" sz="6000" b="1">
                <a:solidFill>
                  <a:srgbClr val="0033CC"/>
                </a:solidFill>
                <a:latin typeface="Calibri" pitchFamily="34" charset="0"/>
              </a:rPr>
              <a:t>Канун Рождества</a:t>
            </a:r>
            <a:endParaRPr lang="ru-RU" sz="6000" b="1" dirty="0">
              <a:solidFill>
                <a:srgbClr val="0033CC"/>
              </a:solidFill>
              <a:latin typeface="Calibri" pitchFamily="34" charset="0"/>
            </a:endParaRPr>
          </a:p>
        </p:txBody>
      </p:sp>
      <p:pic>
        <p:nvPicPr>
          <p:cNvPr id="8" name="Рисунок 7" descr="снежинка2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9357028" y="436418"/>
            <a:ext cx="2286016" cy="2624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7222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965 -0.00115 C -0.10538 -0.00555 -0.11285 -0.01134 -0.11944 -0.01365 C -0.1224 -0.01504 -0.12552 -0.01481 -0.12847 -0.01574 C -0.1309 -0.0162 -0.13333 -0.01666 -0.13559 -0.01759 C -0.15243 -0.02407 -0.13333 -0.01875 -0.15 -0.02268 C -0.16372 -0.03009 -0.17934 -0.03171 -0.19462 -0.03379 C -0.20642 -0.03819 -0.22135 -0.03935 -0.23403 -0.0412 C -0.24861 -0.04514 -0.26389 -0.0456 -0.27865 -0.04652 C -0.30747 -0.05185 -0.33819 -0.0537 -0.36632 -0.0449 C -0.3717 -0.0412 -0.37726 -0.03958 -0.38247 -0.03564 C -0.39323 -0.02777 -0.40191 -0.01782 -0.41285 -0.00995 C -0.4217 0.00324 -0.41753 -0.00277 -0.42535 0.00811 C -0.42934 0.02454 -0.43351 0.05741 -0.41823 0.06829 C -0.41319 0.08264 -0.40174 0.09422 -0.39497 0.10834 C -0.39427 0.11436 -0.39566 0.12199 -0.39132 0.12639 C -0.38837 0.12963 -0.3809 0.1338 -0.3809 0.13403 C -0.37222 0.14653 -0.37569 0.14098 -0.36997 0.15024 C -0.3691 0.15162 -0.36927 0.15394 -0.36823 0.15556 C -0.36615 0.15926 -0.36094 0.16644 -0.36094 0.16667 C -0.35677 0.17963 -0.34375 0.18843 -0.33958 0.20116 C -0.33837 0.20486 -0.33681 0.20857 -0.33594 0.21204 C -0.33472 0.21829 -0.33247 0.23033 -0.33247 0.23056 C -0.33333 0.26343 -0.32899 0.29213 -0.34844 0.31783 C -0.35469 0.33611 -0.36545 0.35139 -0.37882 0.36528 C -0.3842 0.37084 -0.38785 0.37824 -0.39323 0.38334 C -0.40243 0.40255 -0.41858 0.41482 -0.42535 0.43658 C -0.41458 0.47107 -0.42726 0.42894 -0.4217 0.53102 C -0.42153 0.53403 -0.41771 0.54352 -0.41632 0.54723 C -0.40764 0.57385 -0.39028 0.59537 -0.36285 0.60209 C -0.35069 0.61088 -0.32049 0.61227 -0.30747 0.6132 C -0.25955 0.61204 -0.21927 0.60903 -0.17135 0.60764 C -0.15781 0.6044 -0.16667 0.60579 -0.14444 0.60579 " pathEditMode="relative" rAng="0" ptsTypes="fffffffffffffffffffffffffffffff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00" y="28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Горизонтальный свиток 3"/>
          <p:cNvSpPr/>
          <p:nvPr/>
        </p:nvSpPr>
        <p:spPr>
          <a:xfrm>
            <a:off x="1776817" y="1059857"/>
            <a:ext cx="7858180" cy="4643470"/>
          </a:xfrm>
          <a:prstGeom prst="horizontalScroll">
            <a:avLst/>
          </a:prstGeom>
          <a:solidFill>
            <a:srgbClr val="BEEDFF"/>
          </a:solidFill>
          <a:ln w="25400" cap="flat" cmpd="sng" algn="ctr">
            <a:solidFill>
              <a:srgbClr val="BEEDFF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lvl="0" algn="ctr"/>
            <a:r>
              <a:rPr lang="ru-RU" sz="7200" b="1">
                <a:solidFill>
                  <a:srgbClr val="0033CC"/>
                </a:solidFill>
                <a:latin typeface="Calibri" pitchFamily="34" charset="0"/>
              </a:rPr>
              <a:t>Что такое святки?  </a:t>
            </a:r>
            <a:endParaRPr lang="ru-RU" sz="7200" b="1" dirty="0">
              <a:solidFill>
                <a:srgbClr val="0033CC"/>
              </a:solidFill>
              <a:latin typeface="Calibri" pitchFamily="34" charset="0"/>
            </a:endParaRPr>
          </a:p>
        </p:txBody>
      </p:sp>
      <p:pic>
        <p:nvPicPr>
          <p:cNvPr id="5" name="Picture 2" descr="C:\Documents and Settings\work\Рабочий стол\рождество викторина\снежинка2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079074" y="3992714"/>
            <a:ext cx="1928826" cy="22142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384587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73 0.075 C -0.01493 0.06412 -0.01893 0.05648 -0.02726 0.04931 C -0.03195 0.03981 -0.0382 0.03218 -0.04341 0.02338 C -0.04862 0.01435 -0.05469 0.00486 -0.05955 -0.0044 C -0.06059 -0.00648 -0.06146 -0.00926 -0.06285 -0.01088 C -0.06806 -0.01667 -0.08177 -0.02292 -0.08872 -0.02593 C -0.10521 -0.02523 -0.12188 -0.02569 -0.13872 -0.02384 C -0.14115 -0.02361 -0.14271 -0.0206 -0.14514 -0.01944 C -0.14896 -0.01736 -0.16198 -0.01343 -0.16268 -0.01319 C -0.17309 -0.00602 -0.1823 -0.00093 -0.19358 0.00417 C -0.19896 0.01528 -0.20278 0.02454 -0.21268 0.02778 C -0.22414 0.03773 -0.21007 0.02662 -0.22414 0.03426 C -0.23021 0.03773 -0.23802 0.04444 -0.24497 0.04722 C -0.24931 0.04884 -0.25348 0.05 -0.25782 0.05139 C -0.26007 0.05208 -0.26441 0.05347 -0.26441 0.05347 C -0.27674 0.06181 -0.26441 0.05463 -0.28056 0.05995 C -0.28368 0.06111 -0.29028 0.06435 -0.29028 0.06435 C -0.2941 0.06829 -0.2974 0.07361 -0.30139 0.07731 C -0.30591 0.08125 -0.31268 0.08264 -0.31754 0.08588 C -0.31927 0.08704 -0.32049 0.08981 -0.3224 0.09005 C -0.34323 0.09213 -0.36441 0.09167 -0.38525 0.09236 C -0.40521 0.09097 -0.42535 0.0912 -0.44514 0.08796 C -0.44775 0.0875 -0.44931 0.08356 -0.45157 0.08148 C -0.46129 0.07222 -0.47066 0.0662 -0.48039 0.05579 C -0.50747 0.02778 -0.48455 0.05231 -0.50313 0.03843 C -0.52066 0.02546 -0.53473 0.01574 -0.55469 0.01065 C -0.5724 0.01134 -0.59011 0.01157 -0.60799 0.01273 C -0.61441 0.01319 -0.61997 0.02037 -0.6257 0.02338 C -0.63542 0.02824 -0.64393 0.03102 -0.65313 0.03843 C -0.66823 0.05069 -0.68108 0.06759 -0.69827 0.075 C -0.70747 0.07361 -0.71372 0.07153 -0.7224 0.06852 C -0.7316 0.06065 -0.73212 0.05532 -0.73368 0.04074 C -0.73316 0.01852 -0.73386 -0.0037 -0.73212 -0.02593 C -0.7316 -0.03264 -0.72882 -0.03889 -0.72726 -0.04537 C -0.72622 -0.04977 -0.72396 -0.05833 -0.72396 -0.05833 C -0.72171 -0.07616 -0.71702 -0.09282 -0.71268 -0.10995 C -0.70973 -0.12199 -0.70782 -0.13125 -0.70313 -0.14213 C -0.70122 -0.15185 -0.69809 -0.16019 -0.69653 -0.17014 C -0.69705 -0.19167 -0.69688 -0.21319 -0.69827 -0.23472 C -0.69948 -0.25324 -0.70921 -0.27083 -0.71268 -0.28843 C -0.71511 -0.30116 -0.71719 -0.31435 -0.7191 -0.32708 C -0.72032 -0.33565 -0.7224 -0.35278 -0.7224 -0.35278 C -0.72205 -0.37199 -0.72414 -0.43704 -0.71112 -0.4625 C -0.70886 -0.48472 -0.70677 -0.47963 -0.70139 -0.50139 C -0.69757 -0.51667 -0.70018 -0.51042 -0.69497 -0.5206 C -0.69167 -0.5338 -0.68959 -0.55 -0.68368 -0.56157 C -0.67726 -0.58843 -0.68802 -0.54606 -0.67882 -0.57431 C -0.67726 -0.57917 -0.67778 -0.58449 -0.6757 -0.58935 C -0.67101 -0.60046 -0.6691 -0.6044 -0.66598 -0.61736 C -0.66389 -0.62639 -0.65191 -0.61875 -0.64497 -0.61944 C -0.63421 -0.62315 -0.62362 -0.62523 -0.61285 -0.62824 C -0.60243 -0.63704 -0.61407 -0.62824 -0.59671 -0.63472 C -0.59427 -0.63565 -0.59237 -0.63773 -0.59011 -0.63889 C -0.58802 -0.63981 -0.58577 -0.64028 -0.58368 -0.64097 C -0.57014 -0.65023 -0.55539 -0.65231 -0.54011 -0.65394 C -0.53421 -0.65648 -0.5224 -0.66042 -0.5224 -0.66042 C -0.50625 -0.65972 -0.49011 -0.66157 -0.47396 -0.65833 C -0.46806 -0.65718 -0.46355 -0.65046 -0.45799 -0.64745 C -0.43507 -0.63519 -0.41285 -0.61597 -0.38855 -0.61088 C -0.37379 -0.60463 -0.36945 -0.60741 -0.34983 -0.6088 C -0.34792 -0.60949 -0.34566 -0.60972 -0.34341 -0.61088 C -0.34167 -0.61181 -0.34046 -0.61435 -0.33855 -0.61528 C -0.33594 -0.61667 -0.33299 -0.61644 -0.33039 -0.61736 C -0.3198 -0.6213 -0.31007 -0.62778 -0.3 -0.63241 C -0.28629 -0.63843 -0.27188 -0.64097 -0.25782 -0.64329 C -0.23473 -0.65069 -0.21059 -0.65602 -0.18716 -0.66042 C -0.13629 -0.65856 -0.14584 -0.66111 -0.11754 -0.65394 C -0.11493 -0.65255 -0.11216 -0.65139 -0.10955 -0.64977 C -0.10782 -0.64861 -0.10643 -0.6463 -0.10487 -0.64537 C -0.09671 -0.64074 -0.08612 -0.63958 -0.07726 -0.63681 C -0.05261 -0.6375 -0.02778 -0.63704 -0.00313 -0.63889 C 0.00191 -0.63935 0.00659 -0.6419 0.01145 -0.64329 C 0.01579 -0.64468 0.0243 -0.64745 0.0243 -0.64745 C 0.03541 -0.65741 0.05017 -0.65833 0.06284 -0.6625 C 0.10295 -0.66088 0.10104 -0.66319 0.12604 -0.65602 C 0.13246 -0.65185 0.13993 -0.65185 0.14513 -0.64537 C 0.15451 -0.63449 0.16701 -0.61968 0.17274 -0.6044 C 0.17413 -0.6 0.17534 -0.5912 0.17604 -0.58727 C 0.17882 -0.57014 0.18194 -0.55301 0.18385 -0.53565 C 0.18385 -0.5294 0.17621 -0.38426 0.18385 -0.35278 C 0.18333 -0.32338 0.18333 -0.29421 0.18246 -0.26481 C 0.18229 -0.25741 0.17413 -0.24537 0.17413 -0.24537 C 0.17257 -0.23843 0.16961 -0.23287 0.1677 -0.22593 C 0.16684 -0.22176 0.16475 -0.21319 0.16475 -0.21319 C 0.1651 -0.19745 0.16545 -0.18148 0.16632 -0.16574 C 0.16649 -0.16134 0.16753 -0.15718 0.1677 -0.15278 C 0.16805 -0.15185 0.1684 -0.12963 0.171 -0.12269 C 0.17291 -0.11829 0.17743 -0.10995 0.17743 -0.10995 C 0.18073 -0.09676 0.18836 -0.0875 0.19687 -0.07986 C 0.20989 -0.05602 0.20277 -0.07269 0.20017 -0.01319 C 0.2 -0.01088 0.19809 -0.00093 0.19687 0.00185 C 0.19496 0.00625 0.19045 0.01481 0.19045 0.01481 C 0.18836 0.02361 0.18524 0.02731 0.18073 0.03426 C 0.17031 0.05093 0.16649 0.05162 0.15156 0.05579 C 0.13402 0.05509 0.11632 0.05486 0.09843 0.05347 C 0.09357 0.05301 0.09323 0.04977 0.08871 0.04722 C 0.08159 0.04306 0.07413 0.04028 0.06632 0.03843 C 0.05798 0.0331 0.05017 0.02546 0.04218 0.01921 C 0.03888 0.01667 0.03559 0.01343 0.03246 0.01065 C 0.02968 0.0081 0.02274 0.00625 0.02274 0.00625 C 0.02118 0.00486 0.01944 0.00301 0.01788 0.00185 C 0.01475 -4.07407E-6 0.00833 -0.00231 0.00833 -0.00231 C 0.00555 -0.00162 1.11111E-6 -0.00023 1.11111E-6 -0.00023 " pathEditMode="relative" ptsTypes="fffffffffffffffffffffffffffffffffffffffffffffffffffffff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0034" y="1643050"/>
            <a:ext cx="3810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sp>
        <p:nvSpPr>
          <p:cNvPr id="5" name="Горизонтальный свиток 4"/>
          <p:cNvSpPr/>
          <p:nvPr/>
        </p:nvSpPr>
        <p:spPr>
          <a:xfrm>
            <a:off x="4936980" y="887107"/>
            <a:ext cx="6015038" cy="4857784"/>
          </a:xfrm>
          <a:prstGeom prst="horizontalScroll">
            <a:avLst/>
          </a:prstGeom>
          <a:solidFill>
            <a:srgbClr val="BEEDFF"/>
          </a:solidFill>
          <a:ln w="25400" cap="flat" cmpd="sng" algn="ctr">
            <a:solidFill>
              <a:srgbClr val="BEEDFF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lvl="0" algn="ctr"/>
            <a:r>
              <a:rPr lang="ru-RU" sz="4800" b="1">
                <a:solidFill>
                  <a:srgbClr val="0033CC"/>
                </a:solidFill>
                <a:latin typeface="Calibri" pitchFamily="34" charset="0"/>
              </a:rPr>
              <a:t>Время от Рождества до Крещения</a:t>
            </a:r>
            <a:endParaRPr lang="ru-RU" sz="4800" b="1" dirty="0">
              <a:solidFill>
                <a:srgbClr val="0033CC"/>
              </a:solidFill>
              <a:latin typeface="Calibri" pitchFamily="34" charset="0"/>
            </a:endParaRPr>
          </a:p>
        </p:txBody>
      </p:sp>
      <p:pic>
        <p:nvPicPr>
          <p:cNvPr id="6" name="Рисунок 5" descr="снежинка2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9809010" y="330877"/>
            <a:ext cx="2286016" cy="2624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7625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965 -0.00115 C -0.10538 -0.00555 -0.11285 -0.01134 -0.11944 -0.01365 C -0.1224 -0.01504 -0.12552 -0.01481 -0.12847 -0.01574 C -0.1309 -0.0162 -0.13333 -0.01666 -0.13559 -0.01759 C -0.15243 -0.02407 -0.13333 -0.01875 -0.15 -0.02268 C -0.16372 -0.03009 -0.17934 -0.03171 -0.19462 -0.03379 C -0.20642 -0.03819 -0.22135 -0.03935 -0.23403 -0.0412 C -0.24861 -0.04514 -0.26389 -0.0456 -0.27865 -0.04652 C -0.30747 -0.05185 -0.33819 -0.0537 -0.36632 -0.0449 C -0.3717 -0.0412 -0.37726 -0.03958 -0.38247 -0.03564 C -0.39323 -0.02777 -0.40191 -0.01782 -0.41285 -0.00995 C -0.4217 0.00324 -0.41753 -0.00277 -0.42535 0.00811 C -0.42934 0.02454 -0.43351 0.05741 -0.41823 0.06829 C -0.41319 0.08264 -0.40174 0.09422 -0.39497 0.10834 C -0.39427 0.11436 -0.39566 0.12199 -0.39132 0.12639 C -0.38837 0.12963 -0.3809 0.1338 -0.3809 0.13403 C -0.37222 0.14653 -0.37569 0.14098 -0.36997 0.15024 C -0.3691 0.15162 -0.36927 0.15394 -0.36823 0.15556 C -0.36615 0.15926 -0.36094 0.16644 -0.36094 0.16667 C -0.35677 0.17963 -0.34375 0.18843 -0.33958 0.20116 C -0.33837 0.20486 -0.33681 0.20857 -0.33594 0.21204 C -0.33472 0.21829 -0.33247 0.23033 -0.33247 0.23056 C -0.33333 0.26343 -0.32899 0.29213 -0.34844 0.31783 C -0.35469 0.33611 -0.36545 0.35139 -0.37882 0.36528 C -0.3842 0.37084 -0.38785 0.37824 -0.39323 0.38334 C -0.40243 0.40255 -0.41858 0.41482 -0.42535 0.43658 C -0.41458 0.47107 -0.42726 0.42894 -0.4217 0.53102 C -0.42153 0.53403 -0.41771 0.54352 -0.41632 0.54723 C -0.40764 0.57385 -0.39028 0.59537 -0.36285 0.60209 C -0.35069 0.61088 -0.32049 0.61227 -0.30747 0.6132 C -0.25955 0.61204 -0.21927 0.60903 -0.17135 0.60764 C -0.15781 0.6044 -0.16667 0.60579 -0.14444 0.60579 " pathEditMode="relative" rAng="0" ptsTypes="fffffffffffffffffffffffffffffff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00" y="28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Горизонтальный свиток 3"/>
          <p:cNvSpPr/>
          <p:nvPr/>
        </p:nvSpPr>
        <p:spPr>
          <a:xfrm>
            <a:off x="2046981" y="1181646"/>
            <a:ext cx="7858180" cy="4643470"/>
          </a:xfrm>
          <a:prstGeom prst="horizontalScroll">
            <a:avLst/>
          </a:prstGeom>
          <a:solidFill>
            <a:srgbClr val="BEEDFF"/>
          </a:solidFill>
          <a:ln w="25400" cap="flat" cmpd="sng" algn="ctr">
            <a:solidFill>
              <a:srgbClr val="BEEDFF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lvl="0" algn="ctr"/>
            <a:r>
              <a:rPr lang="ru-RU" sz="7200" b="1">
                <a:solidFill>
                  <a:srgbClr val="0033CC"/>
                </a:solidFill>
                <a:latin typeface="Calibri" pitchFamily="34" charset="0"/>
              </a:rPr>
              <a:t>Кто такой пастырь? </a:t>
            </a:r>
            <a:endParaRPr lang="ru-RU" sz="7200" b="1" dirty="0">
              <a:solidFill>
                <a:srgbClr val="0033CC"/>
              </a:solidFill>
              <a:latin typeface="Calibri" pitchFamily="34" charset="0"/>
            </a:endParaRPr>
          </a:p>
        </p:txBody>
      </p:sp>
      <p:pic>
        <p:nvPicPr>
          <p:cNvPr id="5" name="Picture 2" descr="C:\Documents and Settings\work\Рабочий стол\рождество викторина\снежинка2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940748" y="3868023"/>
            <a:ext cx="1928826" cy="22142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81098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73 0.075 C -0.01493 0.06412 -0.01893 0.05648 -0.02726 0.04931 C -0.03195 0.03981 -0.0382 0.03218 -0.04341 0.02338 C -0.04862 0.01435 -0.05469 0.00486 -0.05955 -0.0044 C -0.06059 -0.00648 -0.06146 -0.00926 -0.06285 -0.01088 C -0.06806 -0.01667 -0.08177 -0.02292 -0.08872 -0.02593 C -0.10521 -0.02523 -0.12188 -0.02569 -0.13872 -0.02384 C -0.14115 -0.02361 -0.14271 -0.0206 -0.14514 -0.01944 C -0.14896 -0.01736 -0.16198 -0.01343 -0.16268 -0.01319 C -0.17309 -0.00602 -0.1823 -0.00093 -0.19358 0.00417 C -0.19896 0.01528 -0.20278 0.02454 -0.21268 0.02778 C -0.22414 0.03773 -0.21007 0.02662 -0.22414 0.03426 C -0.23021 0.03773 -0.23802 0.04444 -0.24497 0.04722 C -0.24931 0.04884 -0.25348 0.05 -0.25782 0.05139 C -0.26007 0.05208 -0.26441 0.05347 -0.26441 0.05347 C -0.27674 0.06181 -0.26441 0.05463 -0.28056 0.05995 C -0.28368 0.06111 -0.29028 0.06435 -0.29028 0.06435 C -0.2941 0.06829 -0.2974 0.07361 -0.30139 0.07731 C -0.30591 0.08125 -0.31268 0.08264 -0.31754 0.08588 C -0.31927 0.08704 -0.32049 0.08981 -0.3224 0.09005 C -0.34323 0.09213 -0.36441 0.09167 -0.38525 0.09236 C -0.40521 0.09097 -0.42535 0.0912 -0.44514 0.08796 C -0.44775 0.0875 -0.44931 0.08356 -0.45157 0.08148 C -0.46129 0.07222 -0.47066 0.0662 -0.48039 0.05579 C -0.50747 0.02778 -0.48455 0.05231 -0.50313 0.03843 C -0.52066 0.02546 -0.53473 0.01574 -0.55469 0.01065 C -0.5724 0.01134 -0.59011 0.01157 -0.60799 0.01273 C -0.61441 0.01319 -0.61997 0.02037 -0.6257 0.02338 C -0.63542 0.02824 -0.64393 0.03102 -0.65313 0.03843 C -0.66823 0.05069 -0.68108 0.06759 -0.69827 0.075 C -0.70747 0.07361 -0.71372 0.07153 -0.7224 0.06852 C -0.7316 0.06065 -0.73212 0.05532 -0.73368 0.04074 C -0.73316 0.01852 -0.73386 -0.0037 -0.73212 -0.02593 C -0.7316 -0.03264 -0.72882 -0.03889 -0.72726 -0.04537 C -0.72622 -0.04977 -0.72396 -0.05833 -0.72396 -0.05833 C -0.72171 -0.07616 -0.71702 -0.09282 -0.71268 -0.10995 C -0.70973 -0.12199 -0.70782 -0.13125 -0.70313 -0.14213 C -0.70122 -0.15185 -0.69809 -0.16019 -0.69653 -0.17014 C -0.69705 -0.19167 -0.69688 -0.21319 -0.69827 -0.23472 C -0.69948 -0.25324 -0.70921 -0.27083 -0.71268 -0.28843 C -0.71511 -0.30116 -0.71719 -0.31435 -0.7191 -0.32708 C -0.72032 -0.33565 -0.7224 -0.35278 -0.7224 -0.35278 C -0.72205 -0.37199 -0.72414 -0.43704 -0.71112 -0.4625 C -0.70886 -0.48472 -0.70677 -0.47963 -0.70139 -0.50139 C -0.69757 -0.51667 -0.70018 -0.51042 -0.69497 -0.5206 C -0.69167 -0.5338 -0.68959 -0.55 -0.68368 -0.56157 C -0.67726 -0.58843 -0.68802 -0.54606 -0.67882 -0.57431 C -0.67726 -0.57917 -0.67778 -0.58449 -0.6757 -0.58935 C -0.67101 -0.60046 -0.6691 -0.6044 -0.66598 -0.61736 C -0.66389 -0.62639 -0.65191 -0.61875 -0.64497 -0.61944 C -0.63421 -0.62315 -0.62362 -0.62523 -0.61285 -0.62824 C -0.60243 -0.63704 -0.61407 -0.62824 -0.59671 -0.63472 C -0.59427 -0.63565 -0.59237 -0.63773 -0.59011 -0.63889 C -0.58802 -0.63981 -0.58577 -0.64028 -0.58368 -0.64097 C -0.57014 -0.65023 -0.55539 -0.65231 -0.54011 -0.65394 C -0.53421 -0.65648 -0.5224 -0.66042 -0.5224 -0.66042 C -0.50625 -0.65972 -0.49011 -0.66157 -0.47396 -0.65833 C -0.46806 -0.65718 -0.46355 -0.65046 -0.45799 -0.64745 C -0.43507 -0.63519 -0.41285 -0.61597 -0.38855 -0.61088 C -0.37379 -0.60463 -0.36945 -0.60741 -0.34983 -0.6088 C -0.34792 -0.60949 -0.34566 -0.60972 -0.34341 -0.61088 C -0.34167 -0.61181 -0.34046 -0.61435 -0.33855 -0.61528 C -0.33594 -0.61667 -0.33299 -0.61644 -0.33039 -0.61736 C -0.3198 -0.6213 -0.31007 -0.62778 -0.3 -0.63241 C -0.28629 -0.63843 -0.27188 -0.64097 -0.25782 -0.64329 C -0.23473 -0.65069 -0.21059 -0.65602 -0.18716 -0.66042 C -0.13629 -0.65856 -0.14584 -0.66111 -0.11754 -0.65394 C -0.11493 -0.65255 -0.11216 -0.65139 -0.10955 -0.64977 C -0.10782 -0.64861 -0.10643 -0.6463 -0.10487 -0.64537 C -0.09671 -0.64074 -0.08612 -0.63958 -0.07726 -0.63681 C -0.05261 -0.6375 -0.02778 -0.63704 -0.00313 -0.63889 C 0.00191 -0.63935 0.00659 -0.6419 0.01145 -0.64329 C 0.01579 -0.64468 0.0243 -0.64745 0.0243 -0.64745 C 0.03541 -0.65741 0.05017 -0.65833 0.06284 -0.6625 C 0.10295 -0.66088 0.10104 -0.66319 0.12604 -0.65602 C 0.13246 -0.65185 0.13993 -0.65185 0.14513 -0.64537 C 0.15451 -0.63449 0.16701 -0.61968 0.17274 -0.6044 C 0.17413 -0.6 0.17534 -0.5912 0.17604 -0.58727 C 0.17882 -0.57014 0.18194 -0.55301 0.18385 -0.53565 C 0.18385 -0.5294 0.17621 -0.38426 0.18385 -0.35278 C 0.18333 -0.32338 0.18333 -0.29421 0.18246 -0.26481 C 0.18229 -0.25741 0.17413 -0.24537 0.17413 -0.24537 C 0.17257 -0.23843 0.16961 -0.23287 0.1677 -0.22593 C 0.16684 -0.22176 0.16475 -0.21319 0.16475 -0.21319 C 0.1651 -0.19745 0.16545 -0.18148 0.16632 -0.16574 C 0.16649 -0.16134 0.16753 -0.15718 0.1677 -0.15278 C 0.16805 -0.15185 0.1684 -0.12963 0.171 -0.12269 C 0.17291 -0.11829 0.17743 -0.10995 0.17743 -0.10995 C 0.18073 -0.09676 0.18836 -0.0875 0.19687 -0.07986 C 0.20989 -0.05602 0.20277 -0.07269 0.20017 -0.01319 C 0.2 -0.01088 0.19809 -0.00093 0.19687 0.00185 C 0.19496 0.00625 0.19045 0.01481 0.19045 0.01481 C 0.18836 0.02361 0.18524 0.02731 0.18073 0.03426 C 0.17031 0.05093 0.16649 0.05162 0.15156 0.05579 C 0.13402 0.05509 0.11632 0.05486 0.09843 0.05347 C 0.09357 0.05301 0.09323 0.04977 0.08871 0.04722 C 0.08159 0.04306 0.07413 0.04028 0.06632 0.03843 C 0.05798 0.0331 0.05017 0.02546 0.04218 0.01921 C 0.03888 0.01667 0.03559 0.01343 0.03246 0.01065 C 0.02968 0.0081 0.02274 0.00625 0.02274 0.00625 C 0.02118 0.00486 0.01944 0.00301 0.01788 0.00185 C 0.01475 -4.07407E-6 0.00833 -0.00231 0.00833 -0.00231 C 0.00555 -0.00162 1.11111E-6 -0.00023 1.11111E-6 -0.00023 " pathEditMode="relative" ptsTypes="fffffffffffffffffffffffffffffffffffffffffffffffffffffff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6665" y="902695"/>
            <a:ext cx="3980117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sp>
        <p:nvSpPr>
          <p:cNvPr id="5" name="Горизонтальный свиток 4"/>
          <p:cNvSpPr/>
          <p:nvPr/>
        </p:nvSpPr>
        <p:spPr>
          <a:xfrm>
            <a:off x="4946072" y="1545637"/>
            <a:ext cx="6109855" cy="4357718"/>
          </a:xfrm>
          <a:prstGeom prst="horizontalScroll">
            <a:avLst/>
          </a:prstGeom>
          <a:solidFill>
            <a:srgbClr val="BEEDFF"/>
          </a:solidFill>
          <a:ln w="25400" cap="flat" cmpd="sng" algn="ctr">
            <a:solidFill>
              <a:srgbClr val="BEEDFF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lvl="0" algn="ctr"/>
            <a:r>
              <a:rPr lang="ru-RU" sz="6600" b="1">
                <a:solidFill>
                  <a:srgbClr val="0033CC"/>
                </a:solidFill>
                <a:latin typeface="Calibri" pitchFamily="34" charset="0"/>
              </a:rPr>
              <a:t>Пастух</a:t>
            </a:r>
            <a:endParaRPr lang="ru-RU" sz="6600" b="1" dirty="0">
              <a:solidFill>
                <a:srgbClr val="0033CC"/>
              </a:solidFill>
              <a:latin typeface="Calibri" pitchFamily="34" charset="0"/>
            </a:endParaRPr>
          </a:p>
        </p:txBody>
      </p:sp>
      <p:pic>
        <p:nvPicPr>
          <p:cNvPr id="6" name="Рисунок 5" descr="снежинка2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9159201" y="778679"/>
            <a:ext cx="2286016" cy="2624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2077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965 -0.00115 C -0.10538 -0.00555 -0.11285 -0.01134 -0.11944 -0.01365 C -0.1224 -0.01504 -0.12552 -0.01481 -0.12847 -0.01574 C -0.1309 -0.0162 -0.13333 -0.01666 -0.13559 -0.01759 C -0.15243 -0.02407 -0.13333 -0.01875 -0.15 -0.02268 C -0.16372 -0.03009 -0.17934 -0.03171 -0.19462 -0.03379 C -0.20642 -0.03819 -0.22135 -0.03935 -0.23403 -0.0412 C -0.24861 -0.04514 -0.26389 -0.0456 -0.27865 -0.04652 C -0.30747 -0.05185 -0.33819 -0.0537 -0.36632 -0.0449 C -0.3717 -0.0412 -0.37726 -0.03958 -0.38247 -0.03564 C -0.39323 -0.02777 -0.40191 -0.01782 -0.41285 -0.00995 C -0.4217 0.00324 -0.41753 -0.00277 -0.42535 0.00811 C -0.42934 0.02454 -0.43351 0.05741 -0.41823 0.06829 C -0.41319 0.08264 -0.40174 0.09422 -0.39497 0.10834 C -0.39427 0.11436 -0.39566 0.12199 -0.39132 0.12639 C -0.38837 0.12963 -0.3809 0.1338 -0.3809 0.13403 C -0.37222 0.14653 -0.37569 0.14098 -0.36997 0.15024 C -0.3691 0.15162 -0.36927 0.15394 -0.36823 0.15556 C -0.36615 0.15926 -0.36094 0.16644 -0.36094 0.16667 C -0.35677 0.17963 -0.34375 0.18843 -0.33958 0.20116 C -0.33837 0.20486 -0.33681 0.20857 -0.33594 0.21204 C -0.33472 0.21829 -0.33247 0.23033 -0.33247 0.23056 C -0.33333 0.26343 -0.32899 0.29213 -0.34844 0.31783 C -0.35469 0.33611 -0.36545 0.35139 -0.37882 0.36528 C -0.3842 0.37084 -0.38785 0.37824 -0.39323 0.38334 C -0.40243 0.40255 -0.41858 0.41482 -0.42535 0.43658 C -0.41458 0.47107 -0.42726 0.42894 -0.4217 0.53102 C -0.42153 0.53403 -0.41771 0.54352 -0.41632 0.54723 C -0.40764 0.57385 -0.39028 0.59537 -0.36285 0.60209 C -0.35069 0.61088 -0.32049 0.61227 -0.30747 0.6132 C -0.25955 0.61204 -0.21927 0.60903 -0.17135 0.60764 C -0.15781 0.6044 -0.16667 0.60579 -0.14444 0.60579 " pathEditMode="relative" rAng="0" ptsTypes="fffffffffffffffffffffffffffffff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00" y="28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Горизонтальный свиток 1"/>
          <p:cNvSpPr/>
          <p:nvPr/>
        </p:nvSpPr>
        <p:spPr>
          <a:xfrm>
            <a:off x="2088545" y="1142984"/>
            <a:ext cx="7858180" cy="4643470"/>
          </a:xfrm>
          <a:prstGeom prst="horizontalScroll">
            <a:avLst/>
          </a:prstGeom>
          <a:solidFill>
            <a:srgbClr val="BEEDFF"/>
          </a:solidFill>
          <a:ln w="25400" cap="flat" cmpd="sng" algn="ctr">
            <a:solidFill>
              <a:srgbClr val="BEEDFF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lvl="0" algn="ctr"/>
            <a:r>
              <a:rPr lang="ru-RU" sz="7200" b="1">
                <a:solidFill>
                  <a:srgbClr val="0033CC"/>
                </a:solidFill>
                <a:latin typeface="Calibri" pitchFamily="34" charset="0"/>
              </a:rPr>
              <a:t>Что такое </a:t>
            </a:r>
          </a:p>
          <a:p>
            <a:pPr lvl="0" algn="ctr"/>
            <a:r>
              <a:rPr lang="ru-RU" sz="7200" b="1">
                <a:solidFill>
                  <a:srgbClr val="0033CC"/>
                </a:solidFill>
                <a:latin typeface="Calibri" pitchFamily="34" charset="0"/>
              </a:rPr>
              <a:t>ладан?   </a:t>
            </a:r>
            <a:endParaRPr lang="ru-RU" sz="7200" b="1" dirty="0">
              <a:solidFill>
                <a:srgbClr val="0033CC"/>
              </a:solidFill>
              <a:latin typeface="Calibri" pitchFamily="34" charset="0"/>
            </a:endParaRPr>
          </a:p>
        </p:txBody>
      </p:sp>
      <p:pic>
        <p:nvPicPr>
          <p:cNvPr id="3" name="Picture 2" descr="C:\Documents and Settings\work\Рабочий стол\рождество викторина\снежинка2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982312" y="3572162"/>
            <a:ext cx="1928826" cy="22142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922500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73 0.075 C -0.01493 0.06412 -0.01893 0.05648 -0.02726 0.04931 C -0.03195 0.03981 -0.0382 0.03218 -0.04341 0.02338 C -0.04862 0.01435 -0.05469 0.00486 -0.05955 -0.0044 C -0.06059 -0.00648 -0.06146 -0.00926 -0.06285 -0.01088 C -0.06806 -0.01667 -0.08177 -0.02292 -0.08872 -0.02593 C -0.10521 -0.02523 -0.12188 -0.02569 -0.13872 -0.02384 C -0.14115 -0.02361 -0.14271 -0.0206 -0.14514 -0.01944 C -0.14896 -0.01736 -0.16198 -0.01343 -0.16268 -0.01319 C -0.17309 -0.00602 -0.1823 -0.00093 -0.19358 0.00417 C -0.19896 0.01528 -0.20278 0.02454 -0.21268 0.02778 C -0.22414 0.03773 -0.21007 0.02662 -0.22414 0.03426 C -0.23021 0.03773 -0.23802 0.04444 -0.24497 0.04722 C -0.24931 0.04884 -0.25348 0.05 -0.25782 0.05139 C -0.26007 0.05208 -0.26441 0.05347 -0.26441 0.05347 C -0.27674 0.06181 -0.26441 0.05463 -0.28056 0.05995 C -0.28368 0.06111 -0.29028 0.06435 -0.29028 0.06435 C -0.2941 0.06829 -0.2974 0.07361 -0.30139 0.07731 C -0.30591 0.08125 -0.31268 0.08264 -0.31754 0.08588 C -0.31927 0.08704 -0.32049 0.08981 -0.3224 0.09005 C -0.34323 0.09213 -0.36441 0.09167 -0.38525 0.09236 C -0.40521 0.09097 -0.42535 0.0912 -0.44514 0.08796 C -0.44775 0.0875 -0.44931 0.08356 -0.45157 0.08148 C -0.46129 0.07222 -0.47066 0.0662 -0.48039 0.05579 C -0.50747 0.02778 -0.48455 0.05231 -0.50313 0.03843 C -0.52066 0.02546 -0.53473 0.01574 -0.55469 0.01065 C -0.5724 0.01134 -0.59011 0.01157 -0.60799 0.01273 C -0.61441 0.01319 -0.61997 0.02037 -0.6257 0.02338 C -0.63542 0.02824 -0.64393 0.03102 -0.65313 0.03843 C -0.66823 0.05069 -0.68108 0.06759 -0.69827 0.075 C -0.70747 0.07361 -0.71372 0.07153 -0.7224 0.06852 C -0.7316 0.06065 -0.73212 0.05532 -0.73368 0.04074 C -0.73316 0.01852 -0.73386 -0.0037 -0.73212 -0.02593 C -0.7316 -0.03264 -0.72882 -0.03889 -0.72726 -0.04537 C -0.72622 -0.04977 -0.72396 -0.05833 -0.72396 -0.05833 C -0.72171 -0.07616 -0.71702 -0.09282 -0.71268 -0.10995 C -0.70973 -0.12199 -0.70782 -0.13125 -0.70313 -0.14213 C -0.70122 -0.15185 -0.69809 -0.16019 -0.69653 -0.17014 C -0.69705 -0.19167 -0.69688 -0.21319 -0.69827 -0.23472 C -0.69948 -0.25324 -0.70921 -0.27083 -0.71268 -0.28843 C -0.71511 -0.30116 -0.71719 -0.31435 -0.7191 -0.32708 C -0.72032 -0.33565 -0.7224 -0.35278 -0.7224 -0.35278 C -0.72205 -0.37199 -0.72414 -0.43704 -0.71112 -0.4625 C -0.70886 -0.48472 -0.70677 -0.47963 -0.70139 -0.50139 C -0.69757 -0.51667 -0.70018 -0.51042 -0.69497 -0.5206 C -0.69167 -0.5338 -0.68959 -0.55 -0.68368 -0.56157 C -0.67726 -0.58843 -0.68802 -0.54606 -0.67882 -0.57431 C -0.67726 -0.57917 -0.67778 -0.58449 -0.6757 -0.58935 C -0.67101 -0.60046 -0.6691 -0.6044 -0.66598 -0.61736 C -0.66389 -0.62639 -0.65191 -0.61875 -0.64497 -0.61944 C -0.63421 -0.62315 -0.62362 -0.62523 -0.61285 -0.62824 C -0.60243 -0.63704 -0.61407 -0.62824 -0.59671 -0.63472 C -0.59427 -0.63565 -0.59237 -0.63773 -0.59011 -0.63889 C -0.58802 -0.63981 -0.58577 -0.64028 -0.58368 -0.64097 C -0.57014 -0.65023 -0.55539 -0.65231 -0.54011 -0.65394 C -0.53421 -0.65648 -0.5224 -0.66042 -0.5224 -0.66042 C -0.50625 -0.65972 -0.49011 -0.66157 -0.47396 -0.65833 C -0.46806 -0.65718 -0.46355 -0.65046 -0.45799 -0.64745 C -0.43507 -0.63519 -0.41285 -0.61597 -0.38855 -0.61088 C -0.37379 -0.60463 -0.36945 -0.60741 -0.34983 -0.6088 C -0.34792 -0.60949 -0.34566 -0.60972 -0.34341 -0.61088 C -0.34167 -0.61181 -0.34046 -0.61435 -0.33855 -0.61528 C -0.33594 -0.61667 -0.33299 -0.61644 -0.33039 -0.61736 C -0.3198 -0.6213 -0.31007 -0.62778 -0.3 -0.63241 C -0.28629 -0.63843 -0.27188 -0.64097 -0.25782 -0.64329 C -0.23473 -0.65069 -0.21059 -0.65602 -0.18716 -0.66042 C -0.13629 -0.65856 -0.14584 -0.66111 -0.11754 -0.65394 C -0.11493 -0.65255 -0.11216 -0.65139 -0.10955 -0.64977 C -0.10782 -0.64861 -0.10643 -0.6463 -0.10487 -0.64537 C -0.09671 -0.64074 -0.08612 -0.63958 -0.07726 -0.63681 C -0.05261 -0.6375 -0.02778 -0.63704 -0.00313 -0.63889 C 0.00191 -0.63935 0.00659 -0.6419 0.01145 -0.64329 C 0.01579 -0.64468 0.0243 -0.64745 0.0243 -0.64745 C 0.03541 -0.65741 0.05017 -0.65833 0.06284 -0.6625 C 0.10295 -0.66088 0.10104 -0.66319 0.12604 -0.65602 C 0.13246 -0.65185 0.13993 -0.65185 0.14513 -0.64537 C 0.15451 -0.63449 0.16701 -0.61968 0.17274 -0.6044 C 0.17413 -0.6 0.17534 -0.5912 0.17604 -0.58727 C 0.17882 -0.57014 0.18194 -0.55301 0.18385 -0.53565 C 0.18385 -0.5294 0.17621 -0.38426 0.18385 -0.35278 C 0.18333 -0.32338 0.18333 -0.29421 0.18246 -0.26481 C 0.18229 -0.25741 0.17413 -0.24537 0.17413 -0.24537 C 0.17257 -0.23843 0.16961 -0.23287 0.1677 -0.22593 C 0.16684 -0.22176 0.16475 -0.21319 0.16475 -0.21319 C 0.1651 -0.19745 0.16545 -0.18148 0.16632 -0.16574 C 0.16649 -0.16134 0.16753 -0.15718 0.1677 -0.15278 C 0.16805 -0.15185 0.1684 -0.12963 0.171 -0.12269 C 0.17291 -0.11829 0.17743 -0.10995 0.17743 -0.10995 C 0.18073 -0.09676 0.18836 -0.0875 0.19687 -0.07986 C 0.20989 -0.05602 0.20277 -0.07269 0.20017 -0.01319 C 0.2 -0.01088 0.19809 -0.00093 0.19687 0.00185 C 0.19496 0.00625 0.19045 0.01481 0.19045 0.01481 C 0.18836 0.02361 0.18524 0.02731 0.18073 0.03426 C 0.17031 0.05093 0.16649 0.05162 0.15156 0.05579 C 0.13402 0.05509 0.11632 0.05486 0.09843 0.05347 C 0.09357 0.05301 0.09323 0.04977 0.08871 0.04722 C 0.08159 0.04306 0.07413 0.04028 0.06632 0.03843 C 0.05798 0.0331 0.05017 0.02546 0.04218 0.01921 C 0.03888 0.01667 0.03559 0.01343 0.03246 0.01065 C 0.02968 0.0081 0.02274 0.00625 0.02274 0.00625 C 0.02118 0.00486 0.01944 0.00301 0.01788 0.00185 C 0.01475 -4.07407E-6 0.00833 -0.00231 0.00833 -0.00231 C 0.00555 -0.00162 1.11111E-6 -0.00023 1.11111E-6 -0.00023 " pathEditMode="relative" ptsTypes="fffffffffffffffffffffffffffffffffffffffffffffffffffffff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email"/>
          <a:srcRect l="16304" r="16848"/>
          <a:stretch>
            <a:fillRect/>
          </a:stretch>
        </p:blipFill>
        <p:spPr bwMode="auto">
          <a:xfrm>
            <a:off x="520816" y="1402761"/>
            <a:ext cx="3929090" cy="3679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sp>
        <p:nvSpPr>
          <p:cNvPr id="6" name="Горизонтальный свиток 5"/>
          <p:cNvSpPr/>
          <p:nvPr/>
        </p:nvSpPr>
        <p:spPr>
          <a:xfrm>
            <a:off x="5016875" y="542908"/>
            <a:ext cx="5831233" cy="5929354"/>
          </a:xfrm>
          <a:prstGeom prst="horizontalScroll">
            <a:avLst/>
          </a:prstGeom>
          <a:solidFill>
            <a:srgbClr val="BEEDFF"/>
          </a:solidFill>
          <a:ln w="25400" cap="flat" cmpd="sng" algn="ctr">
            <a:solidFill>
              <a:srgbClr val="BEEDFF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lvl="0" algn="ctr"/>
            <a:r>
              <a:rPr lang="ru-RU" sz="4000" b="1" kern="0" dirty="0">
                <a:solidFill>
                  <a:srgbClr val="0033CC"/>
                </a:solidFill>
              </a:rPr>
              <a:t>Благовонная смола, собираемая с деревьев,  дающая при сжигании ароматный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rgbClr val="F2F2F2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7" name="Рисунок 6" descr="снежинка2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453690" y="532301"/>
            <a:ext cx="1357322" cy="1558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04656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819 0.01065 C -0.09427 0.00532 -0.10191 -0.00185 -0.10868 -0.00463 C -0.1118 -0.00648 -0.1151 -0.00602 -0.11805 -0.00718 C -0.12066 -0.00787 -0.12309 -0.00834 -0.12552 -0.00949 C -0.14288 -0.01736 -0.12309 -0.01088 -0.14028 -0.01574 C -0.15451 -0.02477 -0.17066 -0.02685 -0.18646 -0.0294 C -0.19878 -0.03472 -0.21423 -0.03611 -0.22725 -0.03843 C -0.24236 -0.04329 -0.25816 -0.04398 -0.27344 -0.04491 C -0.3033 -0.05162 -0.33507 -0.05371 -0.36406 -0.04306 C -0.36962 -0.03843 -0.37535 -0.03658 -0.38073 -0.03172 C -0.39201 -0.02199 -0.40087 -0.00972 -0.41215 -0.00023 C -0.42135 0.01597 -0.41701 0.00856 -0.42517 0.02199 C -0.42934 0.04213 -0.4335 0.0824 -0.41771 0.09583 C -0.4125 0.11342 -0.40069 0.12754 -0.39375 0.1449 C -0.39305 0.15231 -0.39444 0.1618 -0.38993 0.16713 C -0.38698 0.17106 -0.37916 0.17615 -0.37916 0.17639 C -0.37014 0.1919 -0.37378 0.18495 -0.36788 0.19629 C -0.36701 0.19815 -0.36719 0.20092 -0.36614 0.20278 C -0.36389 0.2074 -0.3585 0.2162 -0.3585 0.21643 C -0.35416 0.2324 -0.3408 0.24328 -0.33646 0.25879 C -0.33524 0.26342 -0.3335 0.26782 -0.33264 0.27222 C -0.33142 0.27986 -0.32916 0.29467 -0.32916 0.2949 C -0.33003 0.33518 -0.32552 0.37037 -0.34566 0.40185 C -0.35208 0.4243 -0.36319 0.44305 -0.37708 0.46018 C -0.38264 0.4669 -0.38628 0.47592 -0.39201 0.48217 C -0.40139 0.50578 -0.41823 0.52083 -0.42517 0.54768 C -0.41406 0.58981 -0.42708 0.53819 -0.42135 0.66342 C -0.42118 0.66713 -0.41719 0.6787 -0.4158 0.68333 C -0.40677 0.71597 -0.38889 0.74236 -0.36059 0.75069 C -0.34791 0.76134 -0.31666 0.76319 -0.3033 0.76435 C -0.25364 0.76273 -0.21198 0.75903 -0.1625 0.7574 C -0.14844 0.75347 -0.15764 0.75509 -0.13455 0.75509 " pathEditMode="relative" rAng="0" ptsTypes="fffffffffffffffffffffffffffffff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300" y="34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Горизонтальный свиток 3"/>
          <p:cNvSpPr/>
          <p:nvPr/>
        </p:nvSpPr>
        <p:spPr>
          <a:xfrm>
            <a:off x="1901509" y="727347"/>
            <a:ext cx="7858180" cy="4643470"/>
          </a:xfrm>
          <a:prstGeom prst="horizontalScroll">
            <a:avLst/>
          </a:prstGeom>
          <a:solidFill>
            <a:srgbClr val="BEEDFF"/>
          </a:solidFill>
          <a:ln w="25400" cap="flat" cmpd="sng" algn="ctr">
            <a:solidFill>
              <a:srgbClr val="BEEDFF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lvl="0" algn="ctr"/>
            <a:r>
              <a:rPr lang="ru-RU" sz="7200" b="1">
                <a:solidFill>
                  <a:srgbClr val="0033CC"/>
                </a:solidFill>
                <a:latin typeface="Calibri" pitchFamily="34" charset="0"/>
              </a:rPr>
              <a:t>Что такое вертеп? </a:t>
            </a:r>
            <a:endParaRPr lang="ru-RU" sz="7200" b="1" dirty="0">
              <a:solidFill>
                <a:srgbClr val="0033CC"/>
              </a:solidFill>
              <a:latin typeface="Calibri" pitchFamily="34" charset="0"/>
            </a:endParaRPr>
          </a:p>
        </p:txBody>
      </p:sp>
      <p:pic>
        <p:nvPicPr>
          <p:cNvPr id="5" name="Picture 2" descr="C:\Documents and Settings\work\Рабочий стол\рождество викторина\снежинка2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456790" y="3722551"/>
            <a:ext cx="1928826" cy="22142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728285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73 0.075 C -0.01493 0.06412 -0.01893 0.05648 -0.02726 0.04931 C -0.03195 0.03981 -0.0382 0.03218 -0.04341 0.02338 C -0.04862 0.01435 -0.05469 0.00486 -0.05955 -0.0044 C -0.06059 -0.00648 -0.06146 -0.00926 -0.06285 -0.01088 C -0.06806 -0.01667 -0.08177 -0.02292 -0.08872 -0.02593 C -0.10521 -0.02523 -0.12188 -0.02569 -0.13872 -0.02384 C -0.14115 -0.02361 -0.14271 -0.0206 -0.14514 -0.01944 C -0.14896 -0.01736 -0.16198 -0.01343 -0.16268 -0.01319 C -0.17309 -0.00602 -0.1823 -0.00093 -0.19358 0.00417 C -0.19896 0.01528 -0.20278 0.02454 -0.21268 0.02778 C -0.22414 0.03773 -0.21007 0.02662 -0.22414 0.03426 C -0.23021 0.03773 -0.23802 0.04444 -0.24497 0.04722 C -0.24931 0.04884 -0.25348 0.05 -0.25782 0.05139 C -0.26007 0.05208 -0.26441 0.05347 -0.26441 0.05347 C -0.27674 0.06181 -0.26441 0.05463 -0.28056 0.05995 C -0.28368 0.06111 -0.29028 0.06435 -0.29028 0.06435 C -0.2941 0.06829 -0.2974 0.07361 -0.30139 0.07731 C -0.30591 0.08125 -0.31268 0.08264 -0.31754 0.08588 C -0.31927 0.08704 -0.32049 0.08981 -0.3224 0.09005 C -0.34323 0.09213 -0.36441 0.09167 -0.38525 0.09236 C -0.40521 0.09097 -0.42535 0.0912 -0.44514 0.08796 C -0.44775 0.0875 -0.44931 0.08356 -0.45157 0.08148 C -0.46129 0.07222 -0.47066 0.0662 -0.48039 0.05579 C -0.50747 0.02778 -0.48455 0.05231 -0.50313 0.03843 C -0.52066 0.02546 -0.53473 0.01574 -0.55469 0.01065 C -0.5724 0.01134 -0.59011 0.01157 -0.60799 0.01273 C -0.61441 0.01319 -0.61997 0.02037 -0.6257 0.02338 C -0.63542 0.02824 -0.64393 0.03102 -0.65313 0.03843 C -0.66823 0.05069 -0.68108 0.06759 -0.69827 0.075 C -0.70747 0.07361 -0.71372 0.07153 -0.7224 0.06852 C -0.7316 0.06065 -0.73212 0.05532 -0.73368 0.04074 C -0.73316 0.01852 -0.73386 -0.0037 -0.73212 -0.02593 C -0.7316 -0.03264 -0.72882 -0.03889 -0.72726 -0.04537 C -0.72622 -0.04977 -0.72396 -0.05833 -0.72396 -0.05833 C -0.72171 -0.07616 -0.71702 -0.09282 -0.71268 -0.10995 C -0.70973 -0.12199 -0.70782 -0.13125 -0.70313 -0.14213 C -0.70122 -0.15185 -0.69809 -0.16019 -0.69653 -0.17014 C -0.69705 -0.19167 -0.69688 -0.21319 -0.69827 -0.23472 C -0.69948 -0.25324 -0.70921 -0.27083 -0.71268 -0.28843 C -0.71511 -0.30116 -0.71719 -0.31435 -0.7191 -0.32708 C -0.72032 -0.33565 -0.7224 -0.35278 -0.7224 -0.35278 C -0.72205 -0.37199 -0.72414 -0.43704 -0.71112 -0.4625 C -0.70886 -0.48472 -0.70677 -0.47963 -0.70139 -0.50139 C -0.69757 -0.51667 -0.70018 -0.51042 -0.69497 -0.5206 C -0.69167 -0.5338 -0.68959 -0.55 -0.68368 -0.56157 C -0.67726 -0.58843 -0.68802 -0.54606 -0.67882 -0.57431 C -0.67726 -0.57917 -0.67778 -0.58449 -0.6757 -0.58935 C -0.67101 -0.60046 -0.6691 -0.6044 -0.66598 -0.61736 C -0.66389 -0.62639 -0.65191 -0.61875 -0.64497 -0.61944 C -0.63421 -0.62315 -0.62362 -0.62523 -0.61285 -0.62824 C -0.60243 -0.63704 -0.61407 -0.62824 -0.59671 -0.63472 C -0.59427 -0.63565 -0.59237 -0.63773 -0.59011 -0.63889 C -0.58802 -0.63981 -0.58577 -0.64028 -0.58368 -0.64097 C -0.57014 -0.65023 -0.55539 -0.65231 -0.54011 -0.65394 C -0.53421 -0.65648 -0.5224 -0.66042 -0.5224 -0.66042 C -0.50625 -0.65972 -0.49011 -0.66157 -0.47396 -0.65833 C -0.46806 -0.65718 -0.46355 -0.65046 -0.45799 -0.64745 C -0.43507 -0.63519 -0.41285 -0.61597 -0.38855 -0.61088 C -0.37379 -0.60463 -0.36945 -0.60741 -0.34983 -0.6088 C -0.34792 -0.60949 -0.34566 -0.60972 -0.34341 -0.61088 C -0.34167 -0.61181 -0.34046 -0.61435 -0.33855 -0.61528 C -0.33594 -0.61667 -0.33299 -0.61644 -0.33039 -0.61736 C -0.3198 -0.6213 -0.31007 -0.62778 -0.3 -0.63241 C -0.28629 -0.63843 -0.27188 -0.64097 -0.25782 -0.64329 C -0.23473 -0.65069 -0.21059 -0.65602 -0.18716 -0.66042 C -0.13629 -0.65856 -0.14584 -0.66111 -0.11754 -0.65394 C -0.11493 -0.65255 -0.11216 -0.65139 -0.10955 -0.64977 C -0.10782 -0.64861 -0.10643 -0.6463 -0.10487 -0.64537 C -0.09671 -0.64074 -0.08612 -0.63958 -0.07726 -0.63681 C -0.05261 -0.6375 -0.02778 -0.63704 -0.00313 -0.63889 C 0.00191 -0.63935 0.00659 -0.6419 0.01145 -0.64329 C 0.01579 -0.64468 0.0243 -0.64745 0.0243 -0.64745 C 0.03541 -0.65741 0.05017 -0.65833 0.06284 -0.6625 C 0.10295 -0.66088 0.10104 -0.66319 0.12604 -0.65602 C 0.13246 -0.65185 0.13993 -0.65185 0.14513 -0.64537 C 0.15451 -0.63449 0.16701 -0.61968 0.17274 -0.6044 C 0.17413 -0.6 0.17534 -0.5912 0.17604 -0.58727 C 0.17882 -0.57014 0.18194 -0.55301 0.18385 -0.53565 C 0.18385 -0.5294 0.17621 -0.38426 0.18385 -0.35278 C 0.18333 -0.32338 0.18333 -0.29421 0.18246 -0.26481 C 0.18229 -0.25741 0.17413 -0.24537 0.17413 -0.24537 C 0.17257 -0.23843 0.16961 -0.23287 0.1677 -0.22593 C 0.16684 -0.22176 0.16475 -0.21319 0.16475 -0.21319 C 0.1651 -0.19745 0.16545 -0.18148 0.16632 -0.16574 C 0.16649 -0.16134 0.16753 -0.15718 0.1677 -0.15278 C 0.16805 -0.15185 0.1684 -0.12963 0.171 -0.12269 C 0.17291 -0.11829 0.17743 -0.10995 0.17743 -0.10995 C 0.18073 -0.09676 0.18836 -0.0875 0.19687 -0.07986 C 0.20989 -0.05602 0.20277 -0.07269 0.20017 -0.01319 C 0.2 -0.01088 0.19809 -0.00093 0.19687 0.00185 C 0.19496 0.00625 0.19045 0.01481 0.19045 0.01481 C 0.18836 0.02361 0.18524 0.02731 0.18073 0.03426 C 0.17031 0.05093 0.16649 0.05162 0.15156 0.05579 C 0.13402 0.05509 0.11632 0.05486 0.09843 0.05347 C 0.09357 0.05301 0.09323 0.04977 0.08871 0.04722 C 0.08159 0.04306 0.07413 0.04028 0.06632 0.03843 C 0.05798 0.0331 0.05017 0.02546 0.04218 0.01921 C 0.03888 0.01667 0.03559 0.01343 0.03246 0.01065 C 0.02968 0.0081 0.02274 0.00625 0.02274 0.00625 C 0.02118 0.00486 0.01944 0.00301 0.01788 0.00185 C 0.01475 -4.07407E-6 0.00833 -0.00231 0.00833 -0.00231 C 0.00555 -0.00162 1.11111E-6 -0.00023 1.11111E-6 -0.00023 " pathEditMode="relative" ptsTypes="fffffffffffffffffffffffffffffffffffffffffffffffffffffff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9486" y="1309253"/>
            <a:ext cx="4187344" cy="3766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sp>
        <p:nvSpPr>
          <p:cNvPr id="5" name="Горизонтальный свиток 4"/>
          <p:cNvSpPr/>
          <p:nvPr/>
        </p:nvSpPr>
        <p:spPr>
          <a:xfrm>
            <a:off x="5237018" y="1152730"/>
            <a:ext cx="4951298" cy="4786346"/>
          </a:xfrm>
          <a:prstGeom prst="horizontalScroll">
            <a:avLst/>
          </a:prstGeom>
          <a:solidFill>
            <a:srgbClr val="BEEDFF"/>
          </a:solidFill>
          <a:ln w="25400" cap="flat" cmpd="sng" algn="ctr">
            <a:solidFill>
              <a:srgbClr val="BEEDFF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lvl="0" algn="ctr"/>
            <a:r>
              <a:rPr lang="ru-RU" sz="6000" b="1">
                <a:solidFill>
                  <a:srgbClr val="0033CC"/>
                </a:solidFill>
                <a:latin typeface="Calibri" pitchFamily="34" charset="0"/>
              </a:rPr>
              <a:t>Пещера для скота</a:t>
            </a:r>
            <a:endParaRPr lang="ru-RU" sz="6000" b="1" dirty="0">
              <a:solidFill>
                <a:srgbClr val="0033CC"/>
              </a:solidFill>
              <a:latin typeface="Calibri" pitchFamily="34" charset="0"/>
            </a:endParaRPr>
          </a:p>
        </p:txBody>
      </p:sp>
      <p:pic>
        <p:nvPicPr>
          <p:cNvPr id="6" name="Рисунок 5" descr="снежинка2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853055" y="705173"/>
            <a:ext cx="1979498" cy="2272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43480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965 -0.00115 C -0.10538 -0.00555 -0.11285 -0.01134 -0.11944 -0.01365 C -0.1224 -0.01504 -0.12552 -0.01481 -0.12847 -0.01574 C -0.1309 -0.0162 -0.13333 -0.01666 -0.13559 -0.01759 C -0.15243 -0.02407 -0.13333 -0.01875 -0.15 -0.02268 C -0.16372 -0.03009 -0.17934 -0.03171 -0.19462 -0.03379 C -0.20642 -0.03819 -0.22135 -0.03935 -0.23403 -0.0412 C -0.24861 -0.04514 -0.26389 -0.0456 -0.27865 -0.04652 C -0.30747 -0.05185 -0.33819 -0.0537 -0.36632 -0.0449 C -0.3717 -0.0412 -0.37726 -0.03958 -0.38247 -0.03564 C -0.39323 -0.02777 -0.40191 -0.01782 -0.41285 -0.00995 C -0.4217 0.00324 -0.41753 -0.00277 -0.42535 0.00811 C -0.42934 0.02454 -0.43351 0.05741 -0.41823 0.06829 C -0.41319 0.08264 -0.40174 0.09422 -0.39497 0.10834 C -0.39427 0.11436 -0.39566 0.12199 -0.39132 0.12639 C -0.38837 0.12963 -0.3809 0.1338 -0.3809 0.13403 C -0.37222 0.14653 -0.37569 0.14098 -0.36997 0.15024 C -0.3691 0.15162 -0.36927 0.15394 -0.36823 0.15556 C -0.36615 0.15926 -0.36094 0.16644 -0.36094 0.16667 C -0.35677 0.17963 -0.34375 0.18843 -0.33958 0.20116 C -0.33837 0.20486 -0.33681 0.20857 -0.33594 0.21204 C -0.33472 0.21829 -0.33247 0.23033 -0.33247 0.23056 C -0.33333 0.26343 -0.32899 0.29213 -0.34844 0.31783 C -0.35469 0.33611 -0.36545 0.35139 -0.37882 0.36528 C -0.3842 0.37084 -0.38785 0.37824 -0.39323 0.38334 C -0.40243 0.40255 -0.41858 0.41482 -0.42535 0.43658 C -0.41458 0.47107 -0.42726 0.42894 -0.4217 0.53102 C -0.42153 0.53403 -0.41771 0.54352 -0.41632 0.54723 C -0.40764 0.57385 -0.39028 0.59537 -0.36285 0.60209 C -0.35069 0.61088 -0.32049 0.61227 -0.30747 0.6132 C -0.25955 0.61204 -0.21927 0.60903 -0.17135 0.60764 C -0.15781 0.6044 -0.16667 0.60579 -0.14444 0.60579 " pathEditMode="relative" rAng="0" ptsTypes="fffffffffffffffffffffffffffffff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00" y="28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Горизонтальный свиток 3"/>
          <p:cNvSpPr/>
          <p:nvPr/>
        </p:nvSpPr>
        <p:spPr>
          <a:xfrm>
            <a:off x="1756035" y="1226111"/>
            <a:ext cx="7858180" cy="4643470"/>
          </a:xfrm>
          <a:prstGeom prst="horizontalScroll">
            <a:avLst/>
          </a:prstGeom>
          <a:solidFill>
            <a:srgbClr val="BEEDFF"/>
          </a:solidFill>
          <a:ln w="25400" cap="flat" cmpd="sng" algn="ctr">
            <a:solidFill>
              <a:srgbClr val="BEEDFF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lvl="0" algn="ctr"/>
            <a:r>
              <a:rPr lang="ru-RU" sz="7200" b="1">
                <a:solidFill>
                  <a:srgbClr val="0033CC"/>
                </a:solidFill>
                <a:latin typeface="Calibri" pitchFamily="34" charset="0"/>
              </a:rPr>
              <a:t>Что означает </a:t>
            </a:r>
          </a:p>
          <a:p>
            <a:pPr lvl="0" algn="ctr"/>
            <a:r>
              <a:rPr lang="ru-RU" sz="7200" b="1">
                <a:solidFill>
                  <a:srgbClr val="0033CC"/>
                </a:solidFill>
                <a:latin typeface="Calibri" pitchFamily="34" charset="0"/>
              </a:rPr>
              <a:t>имя Иисус? </a:t>
            </a:r>
            <a:endParaRPr lang="ru-RU" sz="7200" b="1" dirty="0">
              <a:solidFill>
                <a:srgbClr val="0033CC"/>
              </a:solidFill>
              <a:latin typeface="Calibri" pitchFamily="34" charset="0"/>
            </a:endParaRPr>
          </a:p>
        </p:txBody>
      </p:sp>
      <p:pic>
        <p:nvPicPr>
          <p:cNvPr id="5" name="Picture 2" descr="C:\Documents and Settings\work\Рабочий стол\рождество викторина\снежинка2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102328" y="3971932"/>
            <a:ext cx="1928826" cy="22142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469095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73 0.075 C -0.01493 0.06412 -0.01893 0.05648 -0.02726 0.04931 C -0.03195 0.03981 -0.0382 0.03218 -0.04341 0.02338 C -0.04862 0.01435 -0.05469 0.00486 -0.05955 -0.0044 C -0.06059 -0.00648 -0.06146 -0.00926 -0.06285 -0.01088 C -0.06806 -0.01667 -0.08177 -0.02292 -0.08872 -0.02593 C -0.10521 -0.02523 -0.12188 -0.02569 -0.13872 -0.02384 C -0.14115 -0.02361 -0.14271 -0.0206 -0.14514 -0.01944 C -0.14896 -0.01736 -0.16198 -0.01343 -0.16268 -0.01319 C -0.17309 -0.00602 -0.1823 -0.00093 -0.19358 0.00417 C -0.19896 0.01528 -0.20278 0.02454 -0.21268 0.02778 C -0.22414 0.03773 -0.21007 0.02662 -0.22414 0.03426 C -0.23021 0.03773 -0.23802 0.04444 -0.24497 0.04722 C -0.24931 0.04884 -0.25348 0.05 -0.25782 0.05139 C -0.26007 0.05208 -0.26441 0.05347 -0.26441 0.05347 C -0.27674 0.06181 -0.26441 0.05463 -0.28056 0.05995 C -0.28368 0.06111 -0.29028 0.06435 -0.29028 0.06435 C -0.2941 0.06829 -0.2974 0.07361 -0.30139 0.07731 C -0.30591 0.08125 -0.31268 0.08264 -0.31754 0.08588 C -0.31927 0.08704 -0.32049 0.08981 -0.3224 0.09005 C -0.34323 0.09213 -0.36441 0.09167 -0.38525 0.09236 C -0.40521 0.09097 -0.42535 0.0912 -0.44514 0.08796 C -0.44775 0.0875 -0.44931 0.08356 -0.45157 0.08148 C -0.46129 0.07222 -0.47066 0.0662 -0.48039 0.05579 C -0.50747 0.02778 -0.48455 0.05231 -0.50313 0.03843 C -0.52066 0.02546 -0.53473 0.01574 -0.55469 0.01065 C -0.5724 0.01134 -0.59011 0.01157 -0.60799 0.01273 C -0.61441 0.01319 -0.61997 0.02037 -0.6257 0.02338 C -0.63542 0.02824 -0.64393 0.03102 -0.65313 0.03843 C -0.66823 0.05069 -0.68108 0.06759 -0.69827 0.075 C -0.70747 0.07361 -0.71372 0.07153 -0.7224 0.06852 C -0.7316 0.06065 -0.73212 0.05532 -0.73368 0.04074 C -0.73316 0.01852 -0.73386 -0.0037 -0.73212 -0.02593 C -0.7316 -0.03264 -0.72882 -0.03889 -0.72726 -0.04537 C -0.72622 -0.04977 -0.72396 -0.05833 -0.72396 -0.05833 C -0.72171 -0.07616 -0.71702 -0.09282 -0.71268 -0.10995 C -0.70973 -0.12199 -0.70782 -0.13125 -0.70313 -0.14213 C -0.70122 -0.15185 -0.69809 -0.16019 -0.69653 -0.17014 C -0.69705 -0.19167 -0.69688 -0.21319 -0.69827 -0.23472 C -0.69948 -0.25324 -0.70921 -0.27083 -0.71268 -0.28843 C -0.71511 -0.30116 -0.71719 -0.31435 -0.7191 -0.32708 C -0.72032 -0.33565 -0.7224 -0.35278 -0.7224 -0.35278 C -0.72205 -0.37199 -0.72414 -0.43704 -0.71112 -0.4625 C -0.70886 -0.48472 -0.70677 -0.47963 -0.70139 -0.50139 C -0.69757 -0.51667 -0.70018 -0.51042 -0.69497 -0.5206 C -0.69167 -0.5338 -0.68959 -0.55 -0.68368 -0.56157 C -0.67726 -0.58843 -0.68802 -0.54606 -0.67882 -0.57431 C -0.67726 -0.57917 -0.67778 -0.58449 -0.6757 -0.58935 C -0.67101 -0.60046 -0.6691 -0.6044 -0.66598 -0.61736 C -0.66389 -0.62639 -0.65191 -0.61875 -0.64497 -0.61944 C -0.63421 -0.62315 -0.62362 -0.62523 -0.61285 -0.62824 C -0.60243 -0.63704 -0.61407 -0.62824 -0.59671 -0.63472 C -0.59427 -0.63565 -0.59237 -0.63773 -0.59011 -0.63889 C -0.58802 -0.63981 -0.58577 -0.64028 -0.58368 -0.64097 C -0.57014 -0.65023 -0.55539 -0.65231 -0.54011 -0.65394 C -0.53421 -0.65648 -0.5224 -0.66042 -0.5224 -0.66042 C -0.50625 -0.65972 -0.49011 -0.66157 -0.47396 -0.65833 C -0.46806 -0.65718 -0.46355 -0.65046 -0.45799 -0.64745 C -0.43507 -0.63519 -0.41285 -0.61597 -0.38855 -0.61088 C -0.37379 -0.60463 -0.36945 -0.60741 -0.34983 -0.6088 C -0.34792 -0.60949 -0.34566 -0.60972 -0.34341 -0.61088 C -0.34167 -0.61181 -0.34046 -0.61435 -0.33855 -0.61528 C -0.33594 -0.61667 -0.33299 -0.61644 -0.33039 -0.61736 C -0.3198 -0.6213 -0.31007 -0.62778 -0.3 -0.63241 C -0.28629 -0.63843 -0.27188 -0.64097 -0.25782 -0.64329 C -0.23473 -0.65069 -0.21059 -0.65602 -0.18716 -0.66042 C -0.13629 -0.65856 -0.14584 -0.66111 -0.11754 -0.65394 C -0.11493 -0.65255 -0.11216 -0.65139 -0.10955 -0.64977 C -0.10782 -0.64861 -0.10643 -0.6463 -0.10487 -0.64537 C -0.09671 -0.64074 -0.08612 -0.63958 -0.07726 -0.63681 C -0.05261 -0.6375 -0.02778 -0.63704 -0.00313 -0.63889 C 0.00191 -0.63935 0.00659 -0.6419 0.01145 -0.64329 C 0.01579 -0.64468 0.0243 -0.64745 0.0243 -0.64745 C 0.03541 -0.65741 0.05017 -0.65833 0.06284 -0.6625 C 0.10295 -0.66088 0.10104 -0.66319 0.12604 -0.65602 C 0.13246 -0.65185 0.13993 -0.65185 0.14513 -0.64537 C 0.15451 -0.63449 0.16701 -0.61968 0.17274 -0.6044 C 0.17413 -0.6 0.17534 -0.5912 0.17604 -0.58727 C 0.17882 -0.57014 0.18194 -0.55301 0.18385 -0.53565 C 0.18385 -0.5294 0.17621 -0.38426 0.18385 -0.35278 C 0.18333 -0.32338 0.18333 -0.29421 0.18246 -0.26481 C 0.18229 -0.25741 0.17413 -0.24537 0.17413 -0.24537 C 0.17257 -0.23843 0.16961 -0.23287 0.1677 -0.22593 C 0.16684 -0.22176 0.16475 -0.21319 0.16475 -0.21319 C 0.1651 -0.19745 0.16545 -0.18148 0.16632 -0.16574 C 0.16649 -0.16134 0.16753 -0.15718 0.1677 -0.15278 C 0.16805 -0.15185 0.1684 -0.12963 0.171 -0.12269 C 0.17291 -0.11829 0.17743 -0.10995 0.17743 -0.10995 C 0.18073 -0.09676 0.18836 -0.0875 0.19687 -0.07986 C 0.20989 -0.05602 0.20277 -0.07269 0.20017 -0.01319 C 0.2 -0.01088 0.19809 -0.00093 0.19687 0.00185 C 0.19496 0.00625 0.19045 0.01481 0.19045 0.01481 C 0.18836 0.02361 0.18524 0.02731 0.18073 0.03426 C 0.17031 0.05093 0.16649 0.05162 0.15156 0.05579 C 0.13402 0.05509 0.11632 0.05486 0.09843 0.05347 C 0.09357 0.05301 0.09323 0.04977 0.08871 0.04722 C 0.08159 0.04306 0.07413 0.04028 0.06632 0.03843 C 0.05798 0.0331 0.05017 0.02546 0.04218 0.01921 C 0.03888 0.01667 0.03559 0.01343 0.03246 0.01065 C 0.02968 0.0081 0.02274 0.00625 0.02274 0.00625 C 0.02118 0.00486 0.01944 0.00301 0.01788 0.00185 C 0.01475 -4.07407E-6 0.00833 -0.00231 0.00833 -0.00231 C 0.00555 -0.00162 1.11111E-6 -0.00023 1.11111E-6 -0.00023 " pathEditMode="relative" ptsTypes="fffffffffffffffffffffffffffffffffffffffffffffffffffffff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39938" y="2184401"/>
            <a:ext cx="7772400" cy="1819275"/>
          </a:xfrm>
        </p:spPr>
        <p:txBody>
          <a:bodyPr rtlCol="0"/>
          <a:lstStyle/>
          <a:p>
            <a:pPr fontAlgn="auto"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051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6173788" y="6157913"/>
            <a:ext cx="3492500" cy="569912"/>
          </a:xfrm>
        </p:spPr>
        <p:txBody>
          <a:bodyPr/>
          <a:lstStyle/>
          <a:p>
            <a:pPr marL="0" indent="0" algn="ctr">
              <a:buNone/>
            </a:pPr>
            <a:endParaRPr lang="ru-RU" altLang="ru-RU" smtClean="0">
              <a:solidFill>
                <a:schemeClr val="bg1"/>
              </a:solidFill>
            </a:endParaRPr>
          </a:p>
        </p:txBody>
      </p:sp>
      <p:pic>
        <p:nvPicPr>
          <p:cNvPr id="4" name="Picture 6" descr="http://www.astrolife.cz/wp-content/uploads/2011/11/prani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496" y="-1817"/>
            <a:ext cx="12206496" cy="6859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35132" y="522515"/>
            <a:ext cx="1102505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4400" b="1" dirty="0" smtClean="0">
                <a:solidFill>
                  <a:prstClr val="white"/>
                </a:solidFill>
                <a:latin typeface="Monotype Corsiva" panose="03010101010201010101" pitchFamily="66" charset="0"/>
              </a:rPr>
              <a:t>Свечи </a:t>
            </a:r>
            <a:r>
              <a:rPr lang="ru-RU" sz="4400" dirty="0" smtClean="0">
                <a:solidFill>
                  <a:prstClr val="white"/>
                </a:solidFill>
                <a:latin typeface="Monotype Corsiva" panose="03010101010201010101" pitchFamily="66" charset="0"/>
              </a:rPr>
              <a:t>зажигаются – сказка </a:t>
            </a:r>
            <a:r>
              <a:rPr lang="ru-RU" sz="4400" b="1" dirty="0" smtClean="0">
                <a:solidFill>
                  <a:prstClr val="white"/>
                </a:solidFill>
                <a:latin typeface="Monotype Corsiva" panose="03010101010201010101" pitchFamily="66" charset="0"/>
              </a:rPr>
              <a:t>начинается</a:t>
            </a:r>
            <a:endParaRPr lang="ru-RU" sz="4400" b="1" dirty="0">
              <a:solidFill>
                <a:prstClr val="white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63489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28662" y="1142984"/>
            <a:ext cx="3020753" cy="4810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sp>
        <p:nvSpPr>
          <p:cNvPr id="5" name="Горизонтальный свиток 4"/>
          <p:cNvSpPr/>
          <p:nvPr/>
        </p:nvSpPr>
        <p:spPr>
          <a:xfrm>
            <a:off x="5103235" y="1547778"/>
            <a:ext cx="4357718" cy="4000528"/>
          </a:xfrm>
          <a:prstGeom prst="horizontalScroll">
            <a:avLst/>
          </a:prstGeom>
          <a:solidFill>
            <a:srgbClr val="BEEDFF"/>
          </a:solidFill>
          <a:ln w="25400" cap="flat" cmpd="sng" algn="ctr">
            <a:solidFill>
              <a:srgbClr val="BEEDFF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lvl="0" algn="ctr"/>
            <a:r>
              <a:rPr lang="ru-RU" sz="6000" b="1">
                <a:solidFill>
                  <a:srgbClr val="0033CC"/>
                </a:solidFill>
                <a:latin typeface="Calibri" pitchFamily="34" charset="0"/>
              </a:rPr>
              <a:t>Спаситель</a:t>
            </a:r>
            <a:endParaRPr lang="ru-RU" sz="6000" b="1" dirty="0">
              <a:solidFill>
                <a:srgbClr val="0033CC"/>
              </a:solidFill>
              <a:latin typeface="Calibri" pitchFamily="34" charset="0"/>
            </a:endParaRPr>
          </a:p>
        </p:txBody>
      </p:sp>
      <p:pic>
        <p:nvPicPr>
          <p:cNvPr id="6" name="Рисунок 5" descr="снежинка2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902300" y="665019"/>
            <a:ext cx="2286016" cy="2624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7251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965 -0.00115 C -0.10538 -0.00555 -0.11285 -0.01134 -0.11944 -0.01365 C -0.1224 -0.01504 -0.12552 -0.01481 -0.12847 -0.01574 C -0.1309 -0.0162 -0.13333 -0.01666 -0.13559 -0.01759 C -0.15243 -0.02407 -0.13333 -0.01875 -0.15 -0.02268 C -0.16372 -0.03009 -0.17934 -0.03171 -0.19462 -0.03379 C -0.20642 -0.03819 -0.22135 -0.03935 -0.23403 -0.0412 C -0.24861 -0.04514 -0.26389 -0.0456 -0.27865 -0.04652 C -0.30747 -0.05185 -0.33819 -0.0537 -0.36632 -0.0449 C -0.3717 -0.0412 -0.37726 -0.03958 -0.38247 -0.03564 C -0.39323 -0.02777 -0.40191 -0.01782 -0.41285 -0.00995 C -0.4217 0.00324 -0.41753 -0.00277 -0.42535 0.00811 C -0.42934 0.02454 -0.43351 0.05741 -0.41823 0.06829 C -0.41319 0.08264 -0.40174 0.09422 -0.39497 0.10834 C -0.39427 0.11436 -0.39566 0.12199 -0.39132 0.12639 C -0.38837 0.12963 -0.3809 0.1338 -0.3809 0.13403 C -0.37222 0.14653 -0.37569 0.14098 -0.36997 0.15024 C -0.3691 0.15162 -0.36927 0.15394 -0.36823 0.15556 C -0.36615 0.15926 -0.36094 0.16644 -0.36094 0.16667 C -0.35677 0.17963 -0.34375 0.18843 -0.33958 0.20116 C -0.33837 0.20486 -0.33681 0.20857 -0.33594 0.21204 C -0.33472 0.21829 -0.33247 0.23033 -0.33247 0.23056 C -0.33333 0.26343 -0.32899 0.29213 -0.34844 0.31783 C -0.35469 0.33611 -0.36545 0.35139 -0.37882 0.36528 C -0.3842 0.37084 -0.38785 0.37824 -0.39323 0.38334 C -0.40243 0.40255 -0.41858 0.41482 -0.42535 0.43658 C -0.41458 0.47107 -0.42726 0.42894 -0.4217 0.53102 C -0.42153 0.53403 -0.41771 0.54352 -0.41632 0.54723 C -0.40764 0.57385 -0.39028 0.59537 -0.36285 0.60209 C -0.35069 0.61088 -0.32049 0.61227 -0.30747 0.6132 C -0.25955 0.61204 -0.21927 0.60903 -0.17135 0.60764 C -0.15781 0.6044 -0.16667 0.60579 -0.14444 0.60579 " pathEditMode="relative" rAng="0" ptsTypes="fffffffffffffffffffffffffffffff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00" y="28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_6a4d8_1e6b0c27_L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928662" y="571480"/>
            <a:ext cx="3571900" cy="5616195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sp>
        <p:nvSpPr>
          <p:cNvPr id="6" name="Горизонтальный свиток 5"/>
          <p:cNvSpPr/>
          <p:nvPr/>
        </p:nvSpPr>
        <p:spPr>
          <a:xfrm>
            <a:off x="4675909" y="1625446"/>
            <a:ext cx="7190509" cy="3403754"/>
          </a:xfrm>
          <a:prstGeom prst="horizontalScroll">
            <a:avLst/>
          </a:prstGeom>
          <a:solidFill>
            <a:srgbClr val="BEEDFF"/>
          </a:solidFill>
          <a:ln w="25400" cap="flat" cmpd="sng" algn="ctr">
            <a:solidFill>
              <a:srgbClr val="BEEDFF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lvl="0"/>
            <a:r>
              <a:rPr lang="ru-RU" sz="5400" b="1" i="1" dirty="0">
                <a:solidFill>
                  <a:srgbClr val="0070C0"/>
                </a:solidFill>
              </a:rPr>
              <a:t>2 СТАНЦИЯ:</a:t>
            </a:r>
            <a:r>
              <a:rPr lang="ru-RU" sz="4400" b="1" dirty="0">
                <a:solidFill>
                  <a:srgbClr val="0070C0"/>
                </a:solidFill>
                <a:latin typeface="Arial"/>
              </a:rPr>
              <a:t> Сколько? 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8" name="Picture 2" descr="C:\Documents and Settings\work\Рабочий стол\рождество викторина\снежинка2.g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9313545" y="3659832"/>
            <a:ext cx="1928826" cy="22142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765155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73 0.075 C -0.01493 0.06412 -0.01893 0.05648 -0.02726 0.04931 C -0.03195 0.03981 -0.0382 0.03218 -0.04341 0.02338 C -0.04862 0.01435 -0.05469 0.00486 -0.05955 -0.0044 C -0.06059 -0.00648 -0.06146 -0.00926 -0.06285 -0.01088 C -0.06806 -0.01667 -0.08177 -0.02292 -0.08872 -0.02593 C -0.10521 -0.02523 -0.12188 -0.02569 -0.13872 -0.02384 C -0.14115 -0.02361 -0.14271 -0.0206 -0.14514 -0.01944 C -0.14896 -0.01736 -0.16198 -0.01343 -0.16268 -0.01319 C -0.17309 -0.00602 -0.1823 -0.00093 -0.19358 0.00417 C -0.19896 0.01528 -0.20278 0.02454 -0.21268 0.02778 C -0.22414 0.03773 -0.21007 0.02662 -0.22414 0.03426 C -0.23021 0.03773 -0.23802 0.04444 -0.24497 0.04722 C -0.24931 0.04884 -0.25348 0.05 -0.25782 0.05139 C -0.26007 0.05208 -0.26441 0.05347 -0.26441 0.05347 C -0.27674 0.06181 -0.26441 0.05463 -0.28056 0.05995 C -0.28368 0.06111 -0.29028 0.06435 -0.29028 0.06435 C -0.2941 0.06829 -0.2974 0.07361 -0.30139 0.07731 C -0.30591 0.08125 -0.31268 0.08264 -0.31754 0.08588 C -0.31927 0.08704 -0.32049 0.08981 -0.3224 0.09005 C -0.34323 0.09213 -0.36441 0.09167 -0.38525 0.09236 C -0.40521 0.09097 -0.42535 0.0912 -0.44514 0.08796 C -0.44775 0.0875 -0.44931 0.08356 -0.45157 0.08148 C -0.46129 0.07222 -0.47066 0.0662 -0.48039 0.05579 C -0.50747 0.02778 -0.48455 0.05231 -0.50313 0.03843 C -0.52066 0.02546 -0.53473 0.01574 -0.55469 0.01065 C -0.5724 0.01134 -0.59011 0.01157 -0.60799 0.01273 C -0.61441 0.01319 -0.61997 0.02037 -0.6257 0.02338 C -0.63542 0.02824 -0.64393 0.03102 -0.65313 0.03843 C -0.66823 0.05069 -0.68108 0.06759 -0.69827 0.075 C -0.70747 0.07361 -0.71372 0.07153 -0.7224 0.06852 C -0.7316 0.06065 -0.73212 0.05532 -0.73368 0.04074 C -0.73316 0.01852 -0.73386 -0.0037 -0.73212 -0.02593 C -0.7316 -0.03264 -0.72882 -0.03889 -0.72726 -0.04537 C -0.72622 -0.04977 -0.72396 -0.05833 -0.72396 -0.05833 C -0.72171 -0.07616 -0.71702 -0.09282 -0.71268 -0.10995 C -0.70973 -0.12199 -0.70782 -0.13125 -0.70313 -0.14213 C -0.70122 -0.15185 -0.69809 -0.16019 -0.69653 -0.17014 C -0.69705 -0.19167 -0.69688 -0.21319 -0.69827 -0.23472 C -0.69948 -0.25324 -0.70921 -0.27083 -0.71268 -0.28843 C -0.71511 -0.30116 -0.71719 -0.31435 -0.7191 -0.32708 C -0.72032 -0.33565 -0.7224 -0.35278 -0.7224 -0.35278 C -0.72205 -0.37199 -0.72414 -0.43704 -0.71112 -0.4625 C -0.70886 -0.48472 -0.70677 -0.47963 -0.70139 -0.50139 C -0.69757 -0.51667 -0.70018 -0.51042 -0.69497 -0.5206 C -0.69167 -0.5338 -0.68959 -0.55 -0.68368 -0.56157 C -0.67726 -0.58843 -0.68802 -0.54606 -0.67882 -0.57431 C -0.67726 -0.57917 -0.67778 -0.58449 -0.6757 -0.58935 C -0.67101 -0.60046 -0.6691 -0.6044 -0.66598 -0.61736 C -0.66389 -0.62639 -0.65191 -0.61875 -0.64497 -0.61944 C -0.63421 -0.62315 -0.62362 -0.62523 -0.61285 -0.62824 C -0.60243 -0.63704 -0.61407 -0.62824 -0.59671 -0.63472 C -0.59427 -0.63565 -0.59237 -0.63773 -0.59011 -0.63889 C -0.58802 -0.63981 -0.58577 -0.64028 -0.58368 -0.64097 C -0.57014 -0.65023 -0.55539 -0.65231 -0.54011 -0.65394 C -0.53421 -0.65648 -0.5224 -0.66042 -0.5224 -0.66042 C -0.50625 -0.65972 -0.49011 -0.66157 -0.47396 -0.65833 C -0.46806 -0.65718 -0.46355 -0.65046 -0.45799 -0.64745 C -0.43507 -0.63519 -0.41285 -0.61597 -0.38855 -0.61088 C -0.37379 -0.60463 -0.36945 -0.60741 -0.34983 -0.6088 C -0.34792 -0.60949 -0.34566 -0.60972 -0.34341 -0.61088 C -0.34167 -0.61181 -0.34046 -0.61435 -0.33855 -0.61528 C -0.33594 -0.61667 -0.33299 -0.61644 -0.33039 -0.61736 C -0.3198 -0.6213 -0.31007 -0.62778 -0.3 -0.63241 C -0.28629 -0.63843 -0.27188 -0.64097 -0.25782 -0.64329 C -0.23473 -0.65069 -0.21059 -0.65602 -0.18716 -0.66042 C -0.13629 -0.65856 -0.14584 -0.66111 -0.11754 -0.65394 C -0.11493 -0.65255 -0.11216 -0.65139 -0.10955 -0.64977 C -0.10782 -0.64861 -0.10643 -0.6463 -0.10487 -0.64537 C -0.09671 -0.64074 -0.08612 -0.63958 -0.07726 -0.63681 C -0.05261 -0.6375 -0.02778 -0.63704 -0.00313 -0.63889 C 0.00191 -0.63935 0.00659 -0.6419 0.01145 -0.64329 C 0.01579 -0.64468 0.0243 -0.64745 0.0243 -0.64745 C 0.03541 -0.65741 0.05017 -0.65833 0.06284 -0.6625 C 0.10295 -0.66088 0.10104 -0.66319 0.12604 -0.65602 C 0.13246 -0.65185 0.13993 -0.65185 0.14513 -0.64537 C 0.15451 -0.63449 0.16701 -0.61968 0.17274 -0.6044 C 0.17413 -0.6 0.17534 -0.5912 0.17604 -0.58727 C 0.17882 -0.57014 0.18194 -0.55301 0.18385 -0.53565 C 0.18385 -0.5294 0.17621 -0.38426 0.18385 -0.35278 C 0.18333 -0.32338 0.18333 -0.29421 0.18246 -0.26481 C 0.18229 -0.25741 0.17413 -0.24537 0.17413 -0.24537 C 0.17257 -0.23843 0.16961 -0.23287 0.1677 -0.22593 C 0.16684 -0.22176 0.16475 -0.21319 0.16475 -0.21319 C 0.1651 -0.19745 0.16545 -0.18148 0.16632 -0.16574 C 0.16649 -0.16134 0.16753 -0.15718 0.1677 -0.15278 C 0.16805 -0.15185 0.1684 -0.12963 0.171 -0.12269 C 0.17291 -0.11829 0.17743 -0.10995 0.17743 -0.10995 C 0.18073 -0.09676 0.18836 -0.0875 0.19687 -0.07986 C 0.20989 -0.05602 0.20277 -0.07269 0.20017 -0.01319 C 0.2 -0.01088 0.19809 -0.00093 0.19687 0.00185 C 0.19496 0.00625 0.19045 0.01481 0.19045 0.01481 C 0.18836 0.02361 0.18524 0.02731 0.18073 0.03426 C 0.17031 0.05093 0.16649 0.05162 0.15156 0.05579 C 0.13402 0.05509 0.11632 0.05486 0.09843 0.05347 C 0.09357 0.05301 0.09323 0.04977 0.08871 0.04722 C 0.08159 0.04306 0.07413 0.04028 0.06632 0.03843 C 0.05798 0.0331 0.05017 0.02546 0.04218 0.01921 C 0.03888 0.01667 0.03559 0.01343 0.03246 0.01065 C 0.02968 0.0081 0.02274 0.00625 0.02274 0.00625 C 0.02118 0.00486 0.01944 0.00301 0.01788 0.00185 C 0.01475 -4.07407E-6 0.00833 -0.00231 0.00833 -0.00231 C 0.00555 -0.00162 1.11111E-6 -0.00023 1.11111E-6 -0.00023 " pathEditMode="relative" ptsTypes="fffffffffffffffffffffffffffffffffffffffffffffffffffffff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Горизонтальный свиток 5"/>
          <p:cNvSpPr/>
          <p:nvPr/>
        </p:nvSpPr>
        <p:spPr>
          <a:xfrm>
            <a:off x="1319617" y="665001"/>
            <a:ext cx="7858180" cy="4643470"/>
          </a:xfrm>
          <a:prstGeom prst="horizontalScroll">
            <a:avLst/>
          </a:prstGeom>
          <a:solidFill>
            <a:srgbClr val="BEEDFF"/>
          </a:solidFill>
          <a:ln w="25400" cap="flat" cmpd="sng" algn="ctr">
            <a:solidFill>
              <a:srgbClr val="BEEDFF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lvl="0" algn="ctr"/>
            <a:r>
              <a:rPr lang="ru-RU" sz="6000" b="1" kern="0" dirty="0">
                <a:solidFill>
                  <a:srgbClr val="0033CC"/>
                </a:solidFill>
              </a:rPr>
              <a:t>Сколько времени прошло со дня </a:t>
            </a:r>
            <a:r>
              <a:rPr lang="ru-RU" sz="6000" b="1" kern="0" dirty="0" smtClean="0">
                <a:solidFill>
                  <a:srgbClr val="0033CC"/>
                </a:solidFill>
              </a:rPr>
              <a:t>рождения?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rgbClr val="F2F2F2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8" name="Picture 2" descr="C:\Documents and Settings\work\Рабочий стол\рождество викторина\снежинка2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749037" y="3639422"/>
            <a:ext cx="1928826" cy="22142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168436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73 0.075 C -0.01493 0.06412 -0.01893 0.05648 -0.02726 0.04931 C -0.03195 0.03981 -0.0382 0.03218 -0.04341 0.02338 C -0.04862 0.01435 -0.05469 0.00486 -0.05955 -0.0044 C -0.06059 -0.00648 -0.06146 -0.00926 -0.06285 -0.01088 C -0.06806 -0.01667 -0.08177 -0.02292 -0.08872 -0.02593 C -0.10521 -0.02523 -0.12188 -0.02569 -0.13872 -0.02384 C -0.14115 -0.02361 -0.14271 -0.0206 -0.14514 -0.01944 C -0.14896 -0.01736 -0.16198 -0.01343 -0.16268 -0.01319 C -0.17309 -0.00602 -0.1823 -0.00093 -0.19358 0.00417 C -0.19896 0.01528 -0.20278 0.02454 -0.21268 0.02778 C -0.22414 0.03773 -0.21007 0.02662 -0.22414 0.03426 C -0.23021 0.03773 -0.23802 0.04444 -0.24497 0.04722 C -0.24931 0.04884 -0.25348 0.05 -0.25782 0.05139 C -0.26007 0.05208 -0.26441 0.05347 -0.26441 0.05347 C -0.27674 0.06181 -0.26441 0.05463 -0.28056 0.05995 C -0.28368 0.06111 -0.29028 0.06435 -0.29028 0.06435 C -0.2941 0.06829 -0.2974 0.07361 -0.30139 0.07731 C -0.30591 0.08125 -0.31268 0.08264 -0.31754 0.08588 C -0.31927 0.08704 -0.32049 0.08981 -0.3224 0.09005 C -0.34323 0.09213 -0.36441 0.09167 -0.38525 0.09236 C -0.40521 0.09097 -0.42535 0.0912 -0.44514 0.08796 C -0.44775 0.0875 -0.44931 0.08356 -0.45157 0.08148 C -0.46129 0.07222 -0.47066 0.0662 -0.48039 0.05579 C -0.50747 0.02778 -0.48455 0.05231 -0.50313 0.03843 C -0.52066 0.02546 -0.53473 0.01574 -0.55469 0.01065 C -0.5724 0.01134 -0.59011 0.01157 -0.60799 0.01273 C -0.61441 0.01319 -0.61997 0.02037 -0.6257 0.02338 C -0.63542 0.02824 -0.64393 0.03102 -0.65313 0.03843 C -0.66823 0.05069 -0.68108 0.06759 -0.69827 0.075 C -0.70747 0.07361 -0.71372 0.07153 -0.7224 0.06852 C -0.7316 0.06065 -0.73212 0.05532 -0.73368 0.04074 C -0.73316 0.01852 -0.73386 -0.0037 -0.73212 -0.02593 C -0.7316 -0.03264 -0.72882 -0.03889 -0.72726 -0.04537 C -0.72622 -0.04977 -0.72396 -0.05833 -0.72396 -0.05833 C -0.72171 -0.07616 -0.71702 -0.09282 -0.71268 -0.10995 C -0.70973 -0.12199 -0.70782 -0.13125 -0.70313 -0.14213 C -0.70122 -0.15185 -0.69809 -0.16019 -0.69653 -0.17014 C -0.69705 -0.19167 -0.69688 -0.21319 -0.69827 -0.23472 C -0.69948 -0.25324 -0.70921 -0.27083 -0.71268 -0.28843 C -0.71511 -0.30116 -0.71719 -0.31435 -0.7191 -0.32708 C -0.72032 -0.33565 -0.7224 -0.35278 -0.7224 -0.35278 C -0.72205 -0.37199 -0.72414 -0.43704 -0.71112 -0.4625 C -0.70886 -0.48472 -0.70677 -0.47963 -0.70139 -0.50139 C -0.69757 -0.51667 -0.70018 -0.51042 -0.69497 -0.5206 C -0.69167 -0.5338 -0.68959 -0.55 -0.68368 -0.56157 C -0.67726 -0.58843 -0.68802 -0.54606 -0.67882 -0.57431 C -0.67726 -0.57917 -0.67778 -0.58449 -0.6757 -0.58935 C -0.67101 -0.60046 -0.6691 -0.6044 -0.66598 -0.61736 C -0.66389 -0.62639 -0.65191 -0.61875 -0.64497 -0.61944 C -0.63421 -0.62315 -0.62362 -0.62523 -0.61285 -0.62824 C -0.60243 -0.63704 -0.61407 -0.62824 -0.59671 -0.63472 C -0.59427 -0.63565 -0.59237 -0.63773 -0.59011 -0.63889 C -0.58802 -0.63981 -0.58577 -0.64028 -0.58368 -0.64097 C -0.57014 -0.65023 -0.55539 -0.65231 -0.54011 -0.65394 C -0.53421 -0.65648 -0.5224 -0.66042 -0.5224 -0.66042 C -0.50625 -0.65972 -0.49011 -0.66157 -0.47396 -0.65833 C -0.46806 -0.65718 -0.46355 -0.65046 -0.45799 -0.64745 C -0.43507 -0.63519 -0.41285 -0.61597 -0.38855 -0.61088 C -0.37379 -0.60463 -0.36945 -0.60741 -0.34983 -0.6088 C -0.34792 -0.60949 -0.34566 -0.60972 -0.34341 -0.61088 C -0.34167 -0.61181 -0.34046 -0.61435 -0.33855 -0.61528 C -0.33594 -0.61667 -0.33299 -0.61644 -0.33039 -0.61736 C -0.3198 -0.6213 -0.31007 -0.62778 -0.3 -0.63241 C -0.28629 -0.63843 -0.27188 -0.64097 -0.25782 -0.64329 C -0.23473 -0.65069 -0.21059 -0.65602 -0.18716 -0.66042 C -0.13629 -0.65856 -0.14584 -0.66111 -0.11754 -0.65394 C -0.11493 -0.65255 -0.11216 -0.65139 -0.10955 -0.64977 C -0.10782 -0.64861 -0.10643 -0.6463 -0.10487 -0.64537 C -0.09671 -0.64074 -0.08612 -0.63958 -0.07726 -0.63681 C -0.05261 -0.6375 -0.02778 -0.63704 -0.00313 -0.63889 C 0.00191 -0.63935 0.00659 -0.6419 0.01145 -0.64329 C 0.01579 -0.64468 0.0243 -0.64745 0.0243 -0.64745 C 0.03541 -0.65741 0.05017 -0.65833 0.06284 -0.6625 C 0.10295 -0.66088 0.10104 -0.66319 0.12604 -0.65602 C 0.13246 -0.65185 0.13993 -0.65185 0.14513 -0.64537 C 0.15451 -0.63449 0.16701 -0.61968 0.17274 -0.6044 C 0.17413 -0.6 0.17534 -0.5912 0.17604 -0.58727 C 0.17882 -0.57014 0.18194 -0.55301 0.18385 -0.53565 C 0.18385 -0.5294 0.17621 -0.38426 0.18385 -0.35278 C 0.18333 -0.32338 0.18333 -0.29421 0.18246 -0.26481 C 0.18229 -0.25741 0.17413 -0.24537 0.17413 -0.24537 C 0.17257 -0.23843 0.16961 -0.23287 0.1677 -0.22593 C 0.16684 -0.22176 0.16475 -0.21319 0.16475 -0.21319 C 0.1651 -0.19745 0.16545 -0.18148 0.16632 -0.16574 C 0.16649 -0.16134 0.16753 -0.15718 0.1677 -0.15278 C 0.16805 -0.15185 0.1684 -0.12963 0.171 -0.12269 C 0.17291 -0.11829 0.17743 -0.10995 0.17743 -0.10995 C 0.18073 -0.09676 0.18836 -0.0875 0.19687 -0.07986 C 0.20989 -0.05602 0.20277 -0.07269 0.20017 -0.01319 C 0.2 -0.01088 0.19809 -0.00093 0.19687 0.00185 C 0.19496 0.00625 0.19045 0.01481 0.19045 0.01481 C 0.18836 0.02361 0.18524 0.02731 0.18073 0.03426 C 0.17031 0.05093 0.16649 0.05162 0.15156 0.05579 C 0.13402 0.05509 0.11632 0.05486 0.09843 0.05347 C 0.09357 0.05301 0.09323 0.04977 0.08871 0.04722 C 0.08159 0.04306 0.07413 0.04028 0.06632 0.03843 C 0.05798 0.0331 0.05017 0.02546 0.04218 0.01921 C 0.03888 0.01667 0.03559 0.01343 0.03246 0.01065 C 0.02968 0.0081 0.02274 0.00625 0.02274 0.00625 C 0.02118 0.00486 0.01944 0.00301 0.01788 0.00185 C 0.01475 -4.07407E-6 0.00833 -0.00231 0.00833 -0.00231 C 0.00555 -0.00162 1.11111E-6 -0.00023 1.11111E-6 -0.00023 " pathEditMode="relative" ptsTypes="fffffffffffffffffffffffffffffffffffffffffffffffffffffff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Горизонтальный свиток 3"/>
          <p:cNvSpPr/>
          <p:nvPr/>
        </p:nvSpPr>
        <p:spPr>
          <a:xfrm>
            <a:off x="6631997" y="1314420"/>
            <a:ext cx="4357718" cy="4286280"/>
          </a:xfrm>
          <a:prstGeom prst="horizontalScroll">
            <a:avLst/>
          </a:prstGeom>
          <a:solidFill>
            <a:srgbClr val="BEEDFF"/>
          </a:solidFill>
          <a:ln w="25400" cap="flat" cmpd="sng" algn="ctr">
            <a:solidFill>
              <a:srgbClr val="BEEDFF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lvl="0" algn="ctr"/>
            <a:r>
              <a:rPr lang="ru-RU" sz="6000" b="1" dirty="0" smtClean="0">
                <a:solidFill>
                  <a:srgbClr val="0033CC"/>
                </a:solidFill>
                <a:latin typeface="Calibri" pitchFamily="34" charset="0"/>
              </a:rPr>
              <a:t>2020 </a:t>
            </a:r>
            <a:r>
              <a:rPr lang="ru-RU" sz="6000" b="1" dirty="0">
                <a:solidFill>
                  <a:srgbClr val="0033CC"/>
                </a:solidFill>
                <a:latin typeface="Calibri" pitchFamily="34" charset="0"/>
              </a:rPr>
              <a:t>лет</a:t>
            </a:r>
          </a:p>
        </p:txBody>
      </p:sp>
      <p:pic>
        <p:nvPicPr>
          <p:cNvPr id="5" name="Рисунок 4" descr="снежинка2.gif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9202471" y="189283"/>
            <a:ext cx="2286016" cy="2624346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264" y="1122218"/>
            <a:ext cx="3806536" cy="4478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93768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965 -0.00115 C -0.10538 -0.00555 -0.11285 -0.01134 -0.11944 -0.01365 C -0.1224 -0.01504 -0.12552 -0.01481 -0.12847 -0.01574 C -0.1309 -0.0162 -0.13333 -0.01666 -0.13559 -0.01759 C -0.15243 -0.02407 -0.13333 -0.01875 -0.15 -0.02268 C -0.16372 -0.03009 -0.17934 -0.03171 -0.19462 -0.03379 C -0.20642 -0.03819 -0.22135 -0.03935 -0.23403 -0.0412 C -0.24861 -0.04514 -0.26389 -0.0456 -0.27865 -0.04652 C -0.30747 -0.05185 -0.33819 -0.0537 -0.36632 -0.0449 C -0.3717 -0.0412 -0.37726 -0.03958 -0.38247 -0.03564 C -0.39323 -0.02777 -0.40191 -0.01782 -0.41285 -0.00995 C -0.4217 0.00324 -0.41753 -0.00277 -0.42535 0.00811 C -0.42934 0.02454 -0.43351 0.05741 -0.41823 0.06829 C -0.41319 0.08264 -0.40174 0.09422 -0.39497 0.10834 C -0.39427 0.11436 -0.39566 0.12199 -0.39132 0.12639 C -0.38837 0.12963 -0.3809 0.1338 -0.3809 0.13403 C -0.37222 0.14653 -0.37569 0.14098 -0.36997 0.15024 C -0.3691 0.15162 -0.36927 0.15394 -0.36823 0.15556 C -0.36615 0.15926 -0.36094 0.16644 -0.36094 0.16667 C -0.35677 0.17963 -0.34375 0.18843 -0.33958 0.20116 C -0.33837 0.20486 -0.33681 0.20857 -0.33594 0.21204 C -0.33472 0.21829 -0.33247 0.23033 -0.33247 0.23056 C -0.33333 0.26343 -0.32899 0.29213 -0.34844 0.31783 C -0.35469 0.33611 -0.36545 0.35139 -0.37882 0.36528 C -0.3842 0.37084 -0.38785 0.37824 -0.39323 0.38334 C -0.40243 0.40255 -0.41858 0.41482 -0.42535 0.43658 C -0.41458 0.47107 -0.42726 0.42894 -0.4217 0.53102 C -0.42153 0.53403 -0.41771 0.54352 -0.41632 0.54723 C -0.40764 0.57385 -0.39028 0.59537 -0.36285 0.60209 C -0.35069 0.61088 -0.32049 0.61227 -0.30747 0.6132 C -0.25955 0.61204 -0.21927 0.60903 -0.17135 0.60764 C -0.15781 0.6044 -0.16667 0.60579 -0.14444 0.60579 " pathEditMode="relative" rAng="0" ptsTypes="fffffffffffffffffffffffffffffff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00" y="28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Горизонтальный свиток 3"/>
          <p:cNvSpPr/>
          <p:nvPr/>
        </p:nvSpPr>
        <p:spPr>
          <a:xfrm>
            <a:off x="2441835" y="789694"/>
            <a:ext cx="7858180" cy="5357850"/>
          </a:xfrm>
          <a:prstGeom prst="horizontalScroll">
            <a:avLst/>
          </a:prstGeom>
          <a:solidFill>
            <a:srgbClr val="BEEDFF"/>
          </a:solidFill>
          <a:ln w="25400" cap="flat" cmpd="sng" algn="ctr">
            <a:solidFill>
              <a:srgbClr val="BEEDFF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lvl="0" algn="ctr"/>
            <a:r>
              <a:rPr lang="ru-RU" sz="6000" b="1">
                <a:solidFill>
                  <a:srgbClr val="0033CC"/>
                </a:solidFill>
                <a:latin typeface="Calibri" pitchFamily="34" charset="0"/>
              </a:rPr>
              <a:t>Сколько прошло времени с Рождества до Сретения?</a:t>
            </a:r>
            <a:endParaRPr lang="ru-RU" sz="6000" b="1" dirty="0">
              <a:solidFill>
                <a:srgbClr val="0033CC"/>
              </a:solidFill>
              <a:latin typeface="Calibri" pitchFamily="34" charset="0"/>
            </a:endParaRPr>
          </a:p>
        </p:txBody>
      </p:sp>
      <p:pic>
        <p:nvPicPr>
          <p:cNvPr id="5" name="Picture 2" descr="C:\Documents and Settings\work\Рабочий стол\рождество викторина\снежинка2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829692" y="3743332"/>
            <a:ext cx="1928826" cy="22142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248199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73 0.075 C -0.01493 0.06412 -0.01893 0.05648 -0.02726 0.04931 C -0.03195 0.03981 -0.0382 0.03218 -0.04341 0.02338 C -0.04862 0.01435 -0.05469 0.00486 -0.05955 -0.0044 C -0.06059 -0.00648 -0.06146 -0.00926 -0.06285 -0.01088 C -0.06806 -0.01667 -0.08177 -0.02292 -0.08872 -0.02593 C -0.10521 -0.02523 -0.12188 -0.02569 -0.13872 -0.02384 C -0.14115 -0.02361 -0.14271 -0.0206 -0.14514 -0.01944 C -0.14896 -0.01736 -0.16198 -0.01343 -0.16268 -0.01319 C -0.17309 -0.00602 -0.1823 -0.00093 -0.19358 0.00417 C -0.19896 0.01528 -0.20278 0.02454 -0.21268 0.02778 C -0.22414 0.03773 -0.21007 0.02662 -0.22414 0.03426 C -0.23021 0.03773 -0.23802 0.04444 -0.24497 0.04722 C -0.24931 0.04884 -0.25348 0.05 -0.25782 0.05139 C -0.26007 0.05208 -0.26441 0.05347 -0.26441 0.05347 C -0.27674 0.06181 -0.26441 0.05463 -0.28056 0.05995 C -0.28368 0.06111 -0.29028 0.06435 -0.29028 0.06435 C -0.2941 0.06829 -0.2974 0.07361 -0.30139 0.07731 C -0.30591 0.08125 -0.31268 0.08264 -0.31754 0.08588 C -0.31927 0.08704 -0.32049 0.08981 -0.3224 0.09005 C -0.34323 0.09213 -0.36441 0.09167 -0.38525 0.09236 C -0.40521 0.09097 -0.42535 0.0912 -0.44514 0.08796 C -0.44775 0.0875 -0.44931 0.08356 -0.45157 0.08148 C -0.46129 0.07222 -0.47066 0.0662 -0.48039 0.05579 C -0.50747 0.02778 -0.48455 0.05231 -0.50313 0.03843 C -0.52066 0.02546 -0.53473 0.01574 -0.55469 0.01065 C -0.5724 0.01134 -0.59011 0.01157 -0.60799 0.01273 C -0.61441 0.01319 -0.61997 0.02037 -0.6257 0.02338 C -0.63542 0.02824 -0.64393 0.03102 -0.65313 0.03843 C -0.66823 0.05069 -0.68108 0.06759 -0.69827 0.075 C -0.70747 0.07361 -0.71372 0.07153 -0.7224 0.06852 C -0.7316 0.06065 -0.73212 0.05532 -0.73368 0.04074 C -0.73316 0.01852 -0.73386 -0.0037 -0.73212 -0.02593 C -0.7316 -0.03264 -0.72882 -0.03889 -0.72726 -0.04537 C -0.72622 -0.04977 -0.72396 -0.05833 -0.72396 -0.05833 C -0.72171 -0.07616 -0.71702 -0.09282 -0.71268 -0.10995 C -0.70973 -0.12199 -0.70782 -0.13125 -0.70313 -0.14213 C -0.70122 -0.15185 -0.69809 -0.16019 -0.69653 -0.17014 C -0.69705 -0.19167 -0.69688 -0.21319 -0.69827 -0.23472 C -0.69948 -0.25324 -0.70921 -0.27083 -0.71268 -0.28843 C -0.71511 -0.30116 -0.71719 -0.31435 -0.7191 -0.32708 C -0.72032 -0.33565 -0.7224 -0.35278 -0.7224 -0.35278 C -0.72205 -0.37199 -0.72414 -0.43704 -0.71112 -0.4625 C -0.70886 -0.48472 -0.70677 -0.47963 -0.70139 -0.50139 C -0.69757 -0.51667 -0.70018 -0.51042 -0.69497 -0.5206 C -0.69167 -0.5338 -0.68959 -0.55 -0.68368 -0.56157 C -0.67726 -0.58843 -0.68802 -0.54606 -0.67882 -0.57431 C -0.67726 -0.57917 -0.67778 -0.58449 -0.6757 -0.58935 C -0.67101 -0.60046 -0.6691 -0.6044 -0.66598 -0.61736 C -0.66389 -0.62639 -0.65191 -0.61875 -0.64497 -0.61944 C -0.63421 -0.62315 -0.62362 -0.62523 -0.61285 -0.62824 C -0.60243 -0.63704 -0.61407 -0.62824 -0.59671 -0.63472 C -0.59427 -0.63565 -0.59237 -0.63773 -0.59011 -0.63889 C -0.58802 -0.63981 -0.58577 -0.64028 -0.58368 -0.64097 C -0.57014 -0.65023 -0.55539 -0.65231 -0.54011 -0.65394 C -0.53421 -0.65648 -0.5224 -0.66042 -0.5224 -0.66042 C -0.50625 -0.65972 -0.49011 -0.66157 -0.47396 -0.65833 C -0.46806 -0.65718 -0.46355 -0.65046 -0.45799 -0.64745 C -0.43507 -0.63519 -0.41285 -0.61597 -0.38855 -0.61088 C -0.37379 -0.60463 -0.36945 -0.60741 -0.34983 -0.6088 C -0.34792 -0.60949 -0.34566 -0.60972 -0.34341 -0.61088 C -0.34167 -0.61181 -0.34046 -0.61435 -0.33855 -0.61528 C -0.33594 -0.61667 -0.33299 -0.61644 -0.33039 -0.61736 C -0.3198 -0.6213 -0.31007 -0.62778 -0.3 -0.63241 C -0.28629 -0.63843 -0.27188 -0.64097 -0.25782 -0.64329 C -0.23473 -0.65069 -0.21059 -0.65602 -0.18716 -0.66042 C -0.13629 -0.65856 -0.14584 -0.66111 -0.11754 -0.65394 C -0.11493 -0.65255 -0.11216 -0.65139 -0.10955 -0.64977 C -0.10782 -0.64861 -0.10643 -0.6463 -0.10487 -0.64537 C -0.09671 -0.64074 -0.08612 -0.63958 -0.07726 -0.63681 C -0.05261 -0.6375 -0.02778 -0.63704 -0.00313 -0.63889 C 0.00191 -0.63935 0.00659 -0.6419 0.01145 -0.64329 C 0.01579 -0.64468 0.0243 -0.64745 0.0243 -0.64745 C 0.03541 -0.65741 0.05017 -0.65833 0.06284 -0.6625 C 0.10295 -0.66088 0.10104 -0.66319 0.12604 -0.65602 C 0.13246 -0.65185 0.13993 -0.65185 0.14513 -0.64537 C 0.15451 -0.63449 0.16701 -0.61968 0.17274 -0.6044 C 0.17413 -0.6 0.17534 -0.5912 0.17604 -0.58727 C 0.17882 -0.57014 0.18194 -0.55301 0.18385 -0.53565 C 0.18385 -0.5294 0.17621 -0.38426 0.18385 -0.35278 C 0.18333 -0.32338 0.18333 -0.29421 0.18246 -0.26481 C 0.18229 -0.25741 0.17413 -0.24537 0.17413 -0.24537 C 0.17257 -0.23843 0.16961 -0.23287 0.1677 -0.22593 C 0.16684 -0.22176 0.16475 -0.21319 0.16475 -0.21319 C 0.1651 -0.19745 0.16545 -0.18148 0.16632 -0.16574 C 0.16649 -0.16134 0.16753 -0.15718 0.1677 -0.15278 C 0.16805 -0.15185 0.1684 -0.12963 0.171 -0.12269 C 0.17291 -0.11829 0.17743 -0.10995 0.17743 -0.10995 C 0.18073 -0.09676 0.18836 -0.0875 0.19687 -0.07986 C 0.20989 -0.05602 0.20277 -0.07269 0.20017 -0.01319 C 0.2 -0.01088 0.19809 -0.00093 0.19687 0.00185 C 0.19496 0.00625 0.19045 0.01481 0.19045 0.01481 C 0.18836 0.02361 0.18524 0.02731 0.18073 0.03426 C 0.17031 0.05093 0.16649 0.05162 0.15156 0.05579 C 0.13402 0.05509 0.11632 0.05486 0.09843 0.05347 C 0.09357 0.05301 0.09323 0.04977 0.08871 0.04722 C 0.08159 0.04306 0.07413 0.04028 0.06632 0.03843 C 0.05798 0.0331 0.05017 0.02546 0.04218 0.01921 C 0.03888 0.01667 0.03559 0.01343 0.03246 0.01065 C 0.02968 0.0081 0.02274 0.00625 0.02274 0.00625 C 0.02118 0.00486 0.01944 0.00301 0.01788 0.00185 C 0.01475 -4.07407E-6 0.00833 -0.00231 0.00833 -0.00231 C 0.00555 -0.00162 1.11111E-6 -0.00023 1.11111E-6 -0.00023 " pathEditMode="relative" ptsTypes="fffffffffffffffffffffffffffffffffffffffffffffffffffffff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8596" y="1071546"/>
            <a:ext cx="3857652" cy="43529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sp>
        <p:nvSpPr>
          <p:cNvPr id="5" name="Горизонтальный свиток 4"/>
          <p:cNvSpPr/>
          <p:nvPr/>
        </p:nvSpPr>
        <p:spPr>
          <a:xfrm>
            <a:off x="5685125" y="2001534"/>
            <a:ext cx="4357718" cy="3714776"/>
          </a:xfrm>
          <a:prstGeom prst="horizontalScroll">
            <a:avLst/>
          </a:prstGeom>
          <a:solidFill>
            <a:srgbClr val="BEEDFF"/>
          </a:solidFill>
          <a:ln w="25400" cap="flat" cmpd="sng" algn="ctr">
            <a:solidFill>
              <a:srgbClr val="BEEDFF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lvl="0" algn="ctr"/>
            <a:r>
              <a:rPr lang="ru-RU" sz="6000" b="1">
                <a:solidFill>
                  <a:srgbClr val="0033CC"/>
                </a:solidFill>
                <a:latin typeface="Calibri" pitchFamily="34" charset="0"/>
              </a:rPr>
              <a:t>40 дней</a:t>
            </a:r>
            <a:endParaRPr lang="ru-RU" sz="6000" b="1" dirty="0">
              <a:solidFill>
                <a:srgbClr val="0033CC"/>
              </a:solidFill>
              <a:latin typeface="Calibri" pitchFamily="34" charset="0"/>
            </a:endParaRPr>
          </a:p>
        </p:txBody>
      </p:sp>
      <p:pic>
        <p:nvPicPr>
          <p:cNvPr id="6" name="Рисунок 5" descr="снежинка2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650446" y="893618"/>
            <a:ext cx="2286016" cy="2624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38581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965 -0.00115 C -0.10538 -0.00555 -0.11285 -0.01134 -0.11944 -0.01365 C -0.1224 -0.01504 -0.12552 -0.01481 -0.12847 -0.01574 C -0.1309 -0.0162 -0.13333 -0.01666 -0.13559 -0.01759 C -0.15243 -0.02407 -0.13333 -0.01875 -0.15 -0.02268 C -0.16372 -0.03009 -0.17934 -0.03171 -0.19462 -0.03379 C -0.20642 -0.03819 -0.22135 -0.03935 -0.23403 -0.0412 C -0.24861 -0.04514 -0.26389 -0.0456 -0.27865 -0.04652 C -0.30747 -0.05185 -0.33819 -0.0537 -0.36632 -0.0449 C -0.3717 -0.0412 -0.37726 -0.03958 -0.38247 -0.03564 C -0.39323 -0.02777 -0.40191 -0.01782 -0.41285 -0.00995 C -0.4217 0.00324 -0.41753 -0.00277 -0.42535 0.00811 C -0.42934 0.02454 -0.43351 0.05741 -0.41823 0.06829 C -0.41319 0.08264 -0.40174 0.09422 -0.39497 0.10834 C -0.39427 0.11436 -0.39566 0.12199 -0.39132 0.12639 C -0.38837 0.12963 -0.3809 0.1338 -0.3809 0.13403 C -0.37222 0.14653 -0.37569 0.14098 -0.36997 0.15024 C -0.3691 0.15162 -0.36927 0.15394 -0.36823 0.15556 C -0.36615 0.15926 -0.36094 0.16644 -0.36094 0.16667 C -0.35677 0.17963 -0.34375 0.18843 -0.33958 0.20116 C -0.33837 0.20486 -0.33681 0.20857 -0.33594 0.21204 C -0.33472 0.21829 -0.33247 0.23033 -0.33247 0.23056 C -0.33333 0.26343 -0.32899 0.29213 -0.34844 0.31783 C -0.35469 0.33611 -0.36545 0.35139 -0.37882 0.36528 C -0.3842 0.37084 -0.38785 0.37824 -0.39323 0.38334 C -0.40243 0.40255 -0.41858 0.41482 -0.42535 0.43658 C -0.41458 0.47107 -0.42726 0.42894 -0.4217 0.53102 C -0.42153 0.53403 -0.41771 0.54352 -0.41632 0.54723 C -0.40764 0.57385 -0.39028 0.59537 -0.36285 0.60209 C -0.35069 0.61088 -0.32049 0.61227 -0.30747 0.6132 C -0.25955 0.61204 -0.21927 0.60903 -0.17135 0.60764 C -0.15781 0.6044 -0.16667 0.60579 -0.14444 0.60579 " pathEditMode="relative" rAng="0" ptsTypes="fffffffffffffffffffffffffffffff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00" y="28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Горизонтальный свиток 3"/>
          <p:cNvSpPr/>
          <p:nvPr/>
        </p:nvSpPr>
        <p:spPr>
          <a:xfrm>
            <a:off x="1589782" y="810475"/>
            <a:ext cx="7858180" cy="5357850"/>
          </a:xfrm>
          <a:prstGeom prst="horizontalScroll">
            <a:avLst/>
          </a:prstGeom>
          <a:solidFill>
            <a:srgbClr val="BEEDFF"/>
          </a:solidFill>
          <a:ln w="25400" cap="flat" cmpd="sng" algn="ctr">
            <a:solidFill>
              <a:srgbClr val="BEEDFF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lvl="0" algn="ctr"/>
            <a:r>
              <a:rPr lang="ru-RU" sz="6000" b="1" dirty="0">
                <a:solidFill>
                  <a:srgbClr val="0033CC"/>
                </a:solidFill>
                <a:latin typeface="Calibri" pitchFamily="34" charset="0"/>
              </a:rPr>
              <a:t>Сколько дней длится Рождественский пост?</a:t>
            </a:r>
          </a:p>
        </p:txBody>
      </p:sp>
      <p:pic>
        <p:nvPicPr>
          <p:cNvPr id="5" name="Picture 2" descr="C:\Documents and Settings\work\Рабочий стол\рождество викторина\снежинка2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060764" y="3954033"/>
            <a:ext cx="1928826" cy="22142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832838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73 0.075 C -0.01493 0.06412 -0.01893 0.05648 -0.02726 0.04931 C -0.03195 0.03981 -0.0382 0.03218 -0.04341 0.02338 C -0.04862 0.01435 -0.05469 0.00486 -0.05955 -0.0044 C -0.06059 -0.00648 -0.06146 -0.00926 -0.06285 -0.01088 C -0.06806 -0.01667 -0.08177 -0.02292 -0.08872 -0.02593 C -0.10521 -0.02523 -0.12188 -0.02569 -0.13872 -0.02384 C -0.14115 -0.02361 -0.14271 -0.0206 -0.14514 -0.01944 C -0.14896 -0.01736 -0.16198 -0.01343 -0.16268 -0.01319 C -0.17309 -0.00602 -0.1823 -0.00093 -0.19358 0.00417 C -0.19896 0.01528 -0.20278 0.02454 -0.21268 0.02778 C -0.22414 0.03773 -0.21007 0.02662 -0.22414 0.03426 C -0.23021 0.03773 -0.23802 0.04444 -0.24497 0.04722 C -0.24931 0.04884 -0.25348 0.05 -0.25782 0.05139 C -0.26007 0.05208 -0.26441 0.05347 -0.26441 0.05347 C -0.27674 0.06181 -0.26441 0.05463 -0.28056 0.05995 C -0.28368 0.06111 -0.29028 0.06435 -0.29028 0.06435 C -0.2941 0.06829 -0.2974 0.07361 -0.30139 0.07731 C -0.30591 0.08125 -0.31268 0.08264 -0.31754 0.08588 C -0.31927 0.08704 -0.32049 0.08981 -0.3224 0.09005 C -0.34323 0.09213 -0.36441 0.09167 -0.38525 0.09236 C -0.40521 0.09097 -0.42535 0.0912 -0.44514 0.08796 C -0.44775 0.0875 -0.44931 0.08356 -0.45157 0.08148 C -0.46129 0.07222 -0.47066 0.0662 -0.48039 0.05579 C -0.50747 0.02778 -0.48455 0.05231 -0.50313 0.03843 C -0.52066 0.02546 -0.53473 0.01574 -0.55469 0.01065 C -0.5724 0.01134 -0.59011 0.01157 -0.60799 0.01273 C -0.61441 0.01319 -0.61997 0.02037 -0.6257 0.02338 C -0.63542 0.02824 -0.64393 0.03102 -0.65313 0.03843 C -0.66823 0.05069 -0.68108 0.06759 -0.69827 0.075 C -0.70747 0.07361 -0.71372 0.07153 -0.7224 0.06852 C -0.7316 0.06065 -0.73212 0.05532 -0.73368 0.04074 C -0.73316 0.01852 -0.73386 -0.0037 -0.73212 -0.02593 C -0.7316 -0.03264 -0.72882 -0.03889 -0.72726 -0.04537 C -0.72622 -0.04977 -0.72396 -0.05833 -0.72396 -0.05833 C -0.72171 -0.07616 -0.71702 -0.09282 -0.71268 -0.10995 C -0.70973 -0.12199 -0.70782 -0.13125 -0.70313 -0.14213 C -0.70122 -0.15185 -0.69809 -0.16019 -0.69653 -0.17014 C -0.69705 -0.19167 -0.69688 -0.21319 -0.69827 -0.23472 C -0.69948 -0.25324 -0.70921 -0.27083 -0.71268 -0.28843 C -0.71511 -0.30116 -0.71719 -0.31435 -0.7191 -0.32708 C -0.72032 -0.33565 -0.7224 -0.35278 -0.7224 -0.35278 C -0.72205 -0.37199 -0.72414 -0.43704 -0.71112 -0.4625 C -0.70886 -0.48472 -0.70677 -0.47963 -0.70139 -0.50139 C -0.69757 -0.51667 -0.70018 -0.51042 -0.69497 -0.5206 C -0.69167 -0.5338 -0.68959 -0.55 -0.68368 -0.56157 C -0.67726 -0.58843 -0.68802 -0.54606 -0.67882 -0.57431 C -0.67726 -0.57917 -0.67778 -0.58449 -0.6757 -0.58935 C -0.67101 -0.60046 -0.6691 -0.6044 -0.66598 -0.61736 C -0.66389 -0.62639 -0.65191 -0.61875 -0.64497 -0.61944 C -0.63421 -0.62315 -0.62362 -0.62523 -0.61285 -0.62824 C -0.60243 -0.63704 -0.61407 -0.62824 -0.59671 -0.63472 C -0.59427 -0.63565 -0.59237 -0.63773 -0.59011 -0.63889 C -0.58802 -0.63981 -0.58577 -0.64028 -0.58368 -0.64097 C -0.57014 -0.65023 -0.55539 -0.65231 -0.54011 -0.65394 C -0.53421 -0.65648 -0.5224 -0.66042 -0.5224 -0.66042 C -0.50625 -0.65972 -0.49011 -0.66157 -0.47396 -0.65833 C -0.46806 -0.65718 -0.46355 -0.65046 -0.45799 -0.64745 C -0.43507 -0.63519 -0.41285 -0.61597 -0.38855 -0.61088 C -0.37379 -0.60463 -0.36945 -0.60741 -0.34983 -0.6088 C -0.34792 -0.60949 -0.34566 -0.60972 -0.34341 -0.61088 C -0.34167 -0.61181 -0.34046 -0.61435 -0.33855 -0.61528 C -0.33594 -0.61667 -0.33299 -0.61644 -0.33039 -0.61736 C -0.3198 -0.6213 -0.31007 -0.62778 -0.3 -0.63241 C -0.28629 -0.63843 -0.27188 -0.64097 -0.25782 -0.64329 C -0.23473 -0.65069 -0.21059 -0.65602 -0.18716 -0.66042 C -0.13629 -0.65856 -0.14584 -0.66111 -0.11754 -0.65394 C -0.11493 -0.65255 -0.11216 -0.65139 -0.10955 -0.64977 C -0.10782 -0.64861 -0.10643 -0.6463 -0.10487 -0.64537 C -0.09671 -0.64074 -0.08612 -0.63958 -0.07726 -0.63681 C -0.05261 -0.6375 -0.02778 -0.63704 -0.00313 -0.63889 C 0.00191 -0.63935 0.00659 -0.6419 0.01145 -0.64329 C 0.01579 -0.64468 0.0243 -0.64745 0.0243 -0.64745 C 0.03541 -0.65741 0.05017 -0.65833 0.06284 -0.6625 C 0.10295 -0.66088 0.10104 -0.66319 0.12604 -0.65602 C 0.13246 -0.65185 0.13993 -0.65185 0.14513 -0.64537 C 0.15451 -0.63449 0.16701 -0.61968 0.17274 -0.6044 C 0.17413 -0.6 0.17534 -0.5912 0.17604 -0.58727 C 0.17882 -0.57014 0.18194 -0.55301 0.18385 -0.53565 C 0.18385 -0.5294 0.17621 -0.38426 0.18385 -0.35278 C 0.18333 -0.32338 0.18333 -0.29421 0.18246 -0.26481 C 0.18229 -0.25741 0.17413 -0.24537 0.17413 -0.24537 C 0.17257 -0.23843 0.16961 -0.23287 0.1677 -0.22593 C 0.16684 -0.22176 0.16475 -0.21319 0.16475 -0.21319 C 0.1651 -0.19745 0.16545 -0.18148 0.16632 -0.16574 C 0.16649 -0.16134 0.16753 -0.15718 0.1677 -0.15278 C 0.16805 -0.15185 0.1684 -0.12963 0.171 -0.12269 C 0.17291 -0.11829 0.17743 -0.10995 0.17743 -0.10995 C 0.18073 -0.09676 0.18836 -0.0875 0.19687 -0.07986 C 0.20989 -0.05602 0.20277 -0.07269 0.20017 -0.01319 C 0.2 -0.01088 0.19809 -0.00093 0.19687 0.00185 C 0.19496 0.00625 0.19045 0.01481 0.19045 0.01481 C 0.18836 0.02361 0.18524 0.02731 0.18073 0.03426 C 0.17031 0.05093 0.16649 0.05162 0.15156 0.05579 C 0.13402 0.05509 0.11632 0.05486 0.09843 0.05347 C 0.09357 0.05301 0.09323 0.04977 0.08871 0.04722 C 0.08159 0.04306 0.07413 0.04028 0.06632 0.03843 C 0.05798 0.0331 0.05017 0.02546 0.04218 0.01921 C 0.03888 0.01667 0.03559 0.01343 0.03246 0.01065 C 0.02968 0.0081 0.02274 0.00625 0.02274 0.00625 C 0.02118 0.00486 0.01944 0.00301 0.01788 0.00185 C 0.01475 -4.07407E-6 0.00833 -0.00231 0.00833 -0.00231 C 0.00555 -0.00162 1.11111E-6 -0.00023 1.11111E-6 -0.00023 " pathEditMode="relative" ptsTypes="fffffffffffffffffffffffffffffffffffffffffffffffffffffff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8596" y="1226127"/>
            <a:ext cx="3774083" cy="4509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sp>
        <p:nvSpPr>
          <p:cNvPr id="6" name="Горизонтальный свиток 5"/>
          <p:cNvSpPr/>
          <p:nvPr/>
        </p:nvSpPr>
        <p:spPr>
          <a:xfrm>
            <a:off x="5186362" y="1226127"/>
            <a:ext cx="4357718" cy="4000528"/>
          </a:xfrm>
          <a:prstGeom prst="horizontalScroll">
            <a:avLst/>
          </a:prstGeom>
          <a:solidFill>
            <a:srgbClr val="BEEDFF"/>
          </a:solidFill>
          <a:ln w="25400" cap="flat" cmpd="sng" algn="ctr">
            <a:solidFill>
              <a:srgbClr val="BEEDFF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lvl="0" algn="ctr"/>
            <a:r>
              <a:rPr lang="ru-RU" sz="6000" b="1">
                <a:solidFill>
                  <a:srgbClr val="0033CC"/>
                </a:solidFill>
                <a:latin typeface="Calibri" pitchFamily="34" charset="0"/>
              </a:rPr>
              <a:t>40 дней</a:t>
            </a:r>
            <a:endParaRPr lang="ru-RU" sz="6000" b="1" dirty="0">
              <a:solidFill>
                <a:srgbClr val="0033CC"/>
              </a:solidFill>
              <a:latin typeface="Calibri" pitchFamily="34" charset="0"/>
            </a:endParaRPr>
          </a:p>
        </p:txBody>
      </p:sp>
      <p:pic>
        <p:nvPicPr>
          <p:cNvPr id="7" name="Рисунок 6" descr="снежинка2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715264" y="332509"/>
            <a:ext cx="2286016" cy="2624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15607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965 -0.00115 C -0.10538 -0.00555 -0.11285 -0.01134 -0.11944 -0.01365 C -0.1224 -0.01504 -0.12552 -0.01481 -0.12847 -0.01574 C -0.1309 -0.0162 -0.13333 -0.01666 -0.13559 -0.01759 C -0.15243 -0.02407 -0.13333 -0.01875 -0.15 -0.02268 C -0.16372 -0.03009 -0.17934 -0.03171 -0.19462 -0.03379 C -0.20642 -0.03819 -0.22135 -0.03935 -0.23403 -0.0412 C -0.24861 -0.04514 -0.26389 -0.0456 -0.27865 -0.04652 C -0.30747 -0.05185 -0.33819 -0.0537 -0.36632 -0.0449 C -0.3717 -0.0412 -0.37726 -0.03958 -0.38247 -0.03564 C -0.39323 -0.02777 -0.40191 -0.01782 -0.41285 -0.00995 C -0.4217 0.00324 -0.41753 -0.00277 -0.42535 0.00811 C -0.42934 0.02454 -0.43351 0.05741 -0.41823 0.06829 C -0.41319 0.08264 -0.40174 0.09422 -0.39497 0.10834 C -0.39427 0.11436 -0.39566 0.12199 -0.39132 0.12639 C -0.38837 0.12963 -0.3809 0.1338 -0.3809 0.13403 C -0.37222 0.14653 -0.37569 0.14098 -0.36997 0.15024 C -0.3691 0.15162 -0.36927 0.15394 -0.36823 0.15556 C -0.36615 0.15926 -0.36094 0.16644 -0.36094 0.16667 C -0.35677 0.17963 -0.34375 0.18843 -0.33958 0.20116 C -0.33837 0.20486 -0.33681 0.20857 -0.33594 0.21204 C -0.33472 0.21829 -0.33247 0.23033 -0.33247 0.23056 C -0.33333 0.26343 -0.32899 0.29213 -0.34844 0.31783 C -0.35469 0.33611 -0.36545 0.35139 -0.37882 0.36528 C -0.3842 0.37084 -0.38785 0.37824 -0.39323 0.38334 C -0.40243 0.40255 -0.41858 0.41482 -0.42535 0.43658 C -0.41458 0.47107 -0.42726 0.42894 -0.4217 0.53102 C -0.42153 0.53403 -0.41771 0.54352 -0.41632 0.54723 C -0.40764 0.57385 -0.39028 0.59537 -0.36285 0.60209 C -0.35069 0.61088 -0.32049 0.61227 -0.30747 0.6132 C -0.25955 0.61204 -0.21927 0.60903 -0.17135 0.60764 C -0.15781 0.6044 -0.16667 0.60579 -0.14444 0.60579 " pathEditMode="relative" rAng="0" ptsTypes="fffffffffffffffffffffffffffffff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00" y="28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Горизонтальный свиток 3"/>
          <p:cNvSpPr/>
          <p:nvPr/>
        </p:nvSpPr>
        <p:spPr>
          <a:xfrm>
            <a:off x="1236489" y="519530"/>
            <a:ext cx="7858180" cy="5357850"/>
          </a:xfrm>
          <a:prstGeom prst="horizontalScroll">
            <a:avLst/>
          </a:prstGeom>
          <a:solidFill>
            <a:srgbClr val="BEEDFF"/>
          </a:solidFill>
          <a:ln w="25400" cap="flat" cmpd="sng" algn="ctr">
            <a:solidFill>
              <a:srgbClr val="BEEDFF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lvl="0" algn="ctr"/>
            <a:r>
              <a:rPr lang="ru-RU" sz="6000" b="1" dirty="0">
                <a:solidFill>
                  <a:srgbClr val="0033CC"/>
                </a:solidFill>
                <a:latin typeface="Calibri" pitchFamily="34" charset="0"/>
              </a:rPr>
              <a:t>Сколько ангелов общались с пастухами на поле?</a:t>
            </a:r>
          </a:p>
        </p:txBody>
      </p:sp>
      <p:pic>
        <p:nvPicPr>
          <p:cNvPr id="5" name="Picture 2" descr="C:\Documents and Settings\work\Рабочий стол\рождество викторина\снежинка2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130256" y="3992714"/>
            <a:ext cx="1928826" cy="22142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2735362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73 0.075 C -0.01493 0.06412 -0.01893 0.05648 -0.02726 0.04931 C -0.03195 0.03981 -0.0382 0.03218 -0.04341 0.02338 C -0.04862 0.01435 -0.05469 0.00486 -0.05955 -0.0044 C -0.06059 -0.00648 -0.06146 -0.00926 -0.06285 -0.01088 C -0.06806 -0.01667 -0.08177 -0.02292 -0.08872 -0.02593 C -0.10521 -0.02523 -0.12188 -0.02569 -0.13872 -0.02384 C -0.14115 -0.02361 -0.14271 -0.0206 -0.14514 -0.01944 C -0.14896 -0.01736 -0.16198 -0.01343 -0.16268 -0.01319 C -0.17309 -0.00602 -0.1823 -0.00093 -0.19358 0.00417 C -0.19896 0.01528 -0.20278 0.02454 -0.21268 0.02778 C -0.22414 0.03773 -0.21007 0.02662 -0.22414 0.03426 C -0.23021 0.03773 -0.23802 0.04444 -0.24497 0.04722 C -0.24931 0.04884 -0.25348 0.05 -0.25782 0.05139 C -0.26007 0.05208 -0.26441 0.05347 -0.26441 0.05347 C -0.27674 0.06181 -0.26441 0.05463 -0.28056 0.05995 C -0.28368 0.06111 -0.29028 0.06435 -0.29028 0.06435 C -0.2941 0.06829 -0.2974 0.07361 -0.30139 0.07731 C -0.30591 0.08125 -0.31268 0.08264 -0.31754 0.08588 C -0.31927 0.08704 -0.32049 0.08981 -0.3224 0.09005 C -0.34323 0.09213 -0.36441 0.09167 -0.38525 0.09236 C -0.40521 0.09097 -0.42535 0.0912 -0.44514 0.08796 C -0.44775 0.0875 -0.44931 0.08356 -0.45157 0.08148 C -0.46129 0.07222 -0.47066 0.0662 -0.48039 0.05579 C -0.50747 0.02778 -0.48455 0.05231 -0.50313 0.03843 C -0.52066 0.02546 -0.53473 0.01574 -0.55469 0.01065 C -0.5724 0.01134 -0.59011 0.01157 -0.60799 0.01273 C -0.61441 0.01319 -0.61997 0.02037 -0.6257 0.02338 C -0.63542 0.02824 -0.64393 0.03102 -0.65313 0.03843 C -0.66823 0.05069 -0.68108 0.06759 -0.69827 0.075 C -0.70747 0.07361 -0.71372 0.07153 -0.7224 0.06852 C -0.7316 0.06065 -0.73212 0.05532 -0.73368 0.04074 C -0.73316 0.01852 -0.73386 -0.0037 -0.73212 -0.02593 C -0.7316 -0.03264 -0.72882 -0.03889 -0.72726 -0.04537 C -0.72622 -0.04977 -0.72396 -0.05833 -0.72396 -0.05833 C -0.72171 -0.07616 -0.71702 -0.09282 -0.71268 -0.10995 C -0.70973 -0.12199 -0.70782 -0.13125 -0.70313 -0.14213 C -0.70122 -0.15185 -0.69809 -0.16019 -0.69653 -0.17014 C -0.69705 -0.19167 -0.69688 -0.21319 -0.69827 -0.23472 C -0.69948 -0.25324 -0.70921 -0.27083 -0.71268 -0.28843 C -0.71511 -0.30116 -0.71719 -0.31435 -0.7191 -0.32708 C -0.72032 -0.33565 -0.7224 -0.35278 -0.7224 -0.35278 C -0.72205 -0.37199 -0.72414 -0.43704 -0.71112 -0.4625 C -0.70886 -0.48472 -0.70677 -0.47963 -0.70139 -0.50139 C -0.69757 -0.51667 -0.70018 -0.51042 -0.69497 -0.5206 C -0.69167 -0.5338 -0.68959 -0.55 -0.68368 -0.56157 C -0.67726 -0.58843 -0.68802 -0.54606 -0.67882 -0.57431 C -0.67726 -0.57917 -0.67778 -0.58449 -0.6757 -0.58935 C -0.67101 -0.60046 -0.6691 -0.6044 -0.66598 -0.61736 C -0.66389 -0.62639 -0.65191 -0.61875 -0.64497 -0.61944 C -0.63421 -0.62315 -0.62362 -0.62523 -0.61285 -0.62824 C -0.60243 -0.63704 -0.61407 -0.62824 -0.59671 -0.63472 C -0.59427 -0.63565 -0.59237 -0.63773 -0.59011 -0.63889 C -0.58802 -0.63981 -0.58577 -0.64028 -0.58368 -0.64097 C -0.57014 -0.65023 -0.55539 -0.65231 -0.54011 -0.65394 C -0.53421 -0.65648 -0.5224 -0.66042 -0.5224 -0.66042 C -0.50625 -0.65972 -0.49011 -0.66157 -0.47396 -0.65833 C -0.46806 -0.65718 -0.46355 -0.65046 -0.45799 -0.64745 C -0.43507 -0.63519 -0.41285 -0.61597 -0.38855 -0.61088 C -0.37379 -0.60463 -0.36945 -0.60741 -0.34983 -0.6088 C -0.34792 -0.60949 -0.34566 -0.60972 -0.34341 -0.61088 C -0.34167 -0.61181 -0.34046 -0.61435 -0.33855 -0.61528 C -0.33594 -0.61667 -0.33299 -0.61644 -0.33039 -0.61736 C -0.3198 -0.6213 -0.31007 -0.62778 -0.3 -0.63241 C -0.28629 -0.63843 -0.27188 -0.64097 -0.25782 -0.64329 C -0.23473 -0.65069 -0.21059 -0.65602 -0.18716 -0.66042 C -0.13629 -0.65856 -0.14584 -0.66111 -0.11754 -0.65394 C -0.11493 -0.65255 -0.11216 -0.65139 -0.10955 -0.64977 C -0.10782 -0.64861 -0.10643 -0.6463 -0.10487 -0.64537 C -0.09671 -0.64074 -0.08612 -0.63958 -0.07726 -0.63681 C -0.05261 -0.6375 -0.02778 -0.63704 -0.00313 -0.63889 C 0.00191 -0.63935 0.00659 -0.6419 0.01145 -0.64329 C 0.01579 -0.64468 0.0243 -0.64745 0.0243 -0.64745 C 0.03541 -0.65741 0.05017 -0.65833 0.06284 -0.6625 C 0.10295 -0.66088 0.10104 -0.66319 0.12604 -0.65602 C 0.13246 -0.65185 0.13993 -0.65185 0.14513 -0.64537 C 0.15451 -0.63449 0.16701 -0.61968 0.17274 -0.6044 C 0.17413 -0.6 0.17534 -0.5912 0.17604 -0.58727 C 0.17882 -0.57014 0.18194 -0.55301 0.18385 -0.53565 C 0.18385 -0.5294 0.17621 -0.38426 0.18385 -0.35278 C 0.18333 -0.32338 0.18333 -0.29421 0.18246 -0.26481 C 0.18229 -0.25741 0.17413 -0.24537 0.17413 -0.24537 C 0.17257 -0.23843 0.16961 -0.23287 0.1677 -0.22593 C 0.16684 -0.22176 0.16475 -0.21319 0.16475 -0.21319 C 0.1651 -0.19745 0.16545 -0.18148 0.16632 -0.16574 C 0.16649 -0.16134 0.16753 -0.15718 0.1677 -0.15278 C 0.16805 -0.15185 0.1684 -0.12963 0.171 -0.12269 C 0.17291 -0.11829 0.17743 -0.10995 0.17743 -0.10995 C 0.18073 -0.09676 0.18836 -0.0875 0.19687 -0.07986 C 0.20989 -0.05602 0.20277 -0.07269 0.20017 -0.01319 C 0.2 -0.01088 0.19809 -0.00093 0.19687 0.00185 C 0.19496 0.00625 0.19045 0.01481 0.19045 0.01481 C 0.18836 0.02361 0.18524 0.02731 0.18073 0.03426 C 0.17031 0.05093 0.16649 0.05162 0.15156 0.05579 C 0.13402 0.05509 0.11632 0.05486 0.09843 0.05347 C 0.09357 0.05301 0.09323 0.04977 0.08871 0.04722 C 0.08159 0.04306 0.07413 0.04028 0.06632 0.03843 C 0.05798 0.0331 0.05017 0.02546 0.04218 0.01921 C 0.03888 0.01667 0.03559 0.01343 0.03246 0.01065 C 0.02968 0.0081 0.02274 0.00625 0.02274 0.00625 C 0.02118 0.00486 0.01944 0.00301 0.01788 0.00185 C 0.01475 -4.07407E-6 0.00833 -0.00231 0.00833 -0.00231 C 0.00555 -0.00162 1.11111E-6 -0.00023 1.11111E-6 -0.00023 " pathEditMode="relative" ptsTypes="fffffffffffffffffffffffffffffffffffffffffffffffffffffff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71482" y="898795"/>
            <a:ext cx="4182506" cy="4972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sp>
        <p:nvSpPr>
          <p:cNvPr id="5" name="Горизонтальный свиток 4"/>
          <p:cNvSpPr/>
          <p:nvPr/>
        </p:nvSpPr>
        <p:spPr>
          <a:xfrm>
            <a:off x="5581215" y="2184014"/>
            <a:ext cx="5287675" cy="3357586"/>
          </a:xfrm>
          <a:prstGeom prst="horizontalScroll">
            <a:avLst/>
          </a:prstGeom>
          <a:solidFill>
            <a:srgbClr val="BEEDFF"/>
          </a:solidFill>
          <a:ln w="25400" cap="flat" cmpd="sng" algn="ctr">
            <a:solidFill>
              <a:srgbClr val="BEEDFF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lvl="0" algn="ctr"/>
            <a:r>
              <a:rPr lang="ru-RU" sz="6000" b="1" dirty="0">
                <a:solidFill>
                  <a:srgbClr val="0033CC"/>
                </a:solidFill>
                <a:latin typeface="Calibri" pitchFamily="34" charset="0"/>
              </a:rPr>
              <a:t>Множество</a:t>
            </a:r>
          </a:p>
        </p:txBody>
      </p:sp>
      <p:pic>
        <p:nvPicPr>
          <p:cNvPr id="6" name="Рисунок 5" descr="снежинка2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899828" y="898795"/>
            <a:ext cx="2286016" cy="2624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2765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965 -0.00115 C -0.10538 -0.00555 -0.11285 -0.01134 -0.11944 -0.01365 C -0.1224 -0.01504 -0.12552 -0.01481 -0.12847 -0.01574 C -0.1309 -0.0162 -0.13333 -0.01666 -0.13559 -0.01759 C -0.15243 -0.02407 -0.13333 -0.01875 -0.15 -0.02268 C -0.16372 -0.03009 -0.17934 -0.03171 -0.19462 -0.03379 C -0.20642 -0.03819 -0.22135 -0.03935 -0.23403 -0.0412 C -0.24861 -0.04514 -0.26389 -0.0456 -0.27865 -0.04652 C -0.30747 -0.05185 -0.33819 -0.0537 -0.36632 -0.0449 C -0.3717 -0.0412 -0.37726 -0.03958 -0.38247 -0.03564 C -0.39323 -0.02777 -0.40191 -0.01782 -0.41285 -0.00995 C -0.4217 0.00324 -0.41753 -0.00277 -0.42535 0.00811 C -0.42934 0.02454 -0.43351 0.05741 -0.41823 0.06829 C -0.41319 0.08264 -0.40174 0.09422 -0.39497 0.10834 C -0.39427 0.11436 -0.39566 0.12199 -0.39132 0.12639 C -0.38837 0.12963 -0.3809 0.1338 -0.3809 0.13403 C -0.37222 0.14653 -0.37569 0.14098 -0.36997 0.15024 C -0.3691 0.15162 -0.36927 0.15394 -0.36823 0.15556 C -0.36615 0.15926 -0.36094 0.16644 -0.36094 0.16667 C -0.35677 0.17963 -0.34375 0.18843 -0.33958 0.20116 C -0.33837 0.20486 -0.33681 0.20857 -0.33594 0.21204 C -0.33472 0.21829 -0.33247 0.23033 -0.33247 0.23056 C -0.33333 0.26343 -0.32899 0.29213 -0.34844 0.31783 C -0.35469 0.33611 -0.36545 0.35139 -0.37882 0.36528 C -0.3842 0.37084 -0.38785 0.37824 -0.39323 0.38334 C -0.40243 0.40255 -0.41858 0.41482 -0.42535 0.43658 C -0.41458 0.47107 -0.42726 0.42894 -0.4217 0.53102 C -0.42153 0.53403 -0.41771 0.54352 -0.41632 0.54723 C -0.40764 0.57385 -0.39028 0.59537 -0.36285 0.60209 C -0.35069 0.61088 -0.32049 0.61227 -0.30747 0.6132 C -0.25955 0.61204 -0.21927 0.60903 -0.17135 0.60764 C -0.15781 0.6044 -0.16667 0.60579 -0.14444 0.60579 " pathEditMode="relative" rAng="0" ptsTypes="fffffffffffffffffffffffffffffff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00" y="28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http://www.magicfenix.ru/uploads/bibl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925"/>
          <a:stretch/>
        </p:blipFill>
        <p:spPr bwMode="auto">
          <a:xfrm rot="322908">
            <a:off x="3883772" y="932535"/>
            <a:ext cx="3800054" cy="494870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74227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Горизонтальный свиток 3"/>
          <p:cNvSpPr/>
          <p:nvPr/>
        </p:nvSpPr>
        <p:spPr>
          <a:xfrm>
            <a:off x="1007889" y="498748"/>
            <a:ext cx="7858180" cy="5357850"/>
          </a:xfrm>
          <a:prstGeom prst="horizontalScroll">
            <a:avLst/>
          </a:prstGeom>
          <a:solidFill>
            <a:srgbClr val="BEEDFF"/>
          </a:solidFill>
          <a:ln w="25400" cap="flat" cmpd="sng" algn="ctr">
            <a:solidFill>
              <a:srgbClr val="BEEDFF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lvl="0" algn="ctr"/>
            <a:r>
              <a:rPr lang="ru-RU" sz="6000" b="1">
                <a:solidFill>
                  <a:srgbClr val="0033CC"/>
                </a:solidFill>
                <a:latin typeface="Calibri" pitchFamily="34" charset="0"/>
              </a:rPr>
              <a:t>В каком веке стали отмечать Рождество на Руси?</a:t>
            </a:r>
            <a:endParaRPr lang="ru-RU" sz="6000" b="1" dirty="0">
              <a:solidFill>
                <a:srgbClr val="0033CC"/>
              </a:solidFill>
              <a:latin typeface="Calibri" pitchFamily="34" charset="0"/>
            </a:endParaRPr>
          </a:p>
        </p:txBody>
      </p:sp>
      <p:pic>
        <p:nvPicPr>
          <p:cNvPr id="5" name="Picture 2" descr="C:\Documents and Settings\work\Рабочий стол\рождество викторина\снежинка2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901656" y="4075841"/>
            <a:ext cx="1928826" cy="22142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081938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73 0.075 C -0.01493 0.06412 -0.01893 0.05648 -0.02726 0.04931 C -0.03195 0.03981 -0.0382 0.03218 -0.04341 0.02338 C -0.04862 0.01435 -0.05469 0.00486 -0.05955 -0.0044 C -0.06059 -0.00648 -0.06146 -0.00926 -0.06285 -0.01088 C -0.06806 -0.01667 -0.08177 -0.02292 -0.08872 -0.02593 C -0.10521 -0.02523 -0.12188 -0.02569 -0.13872 -0.02384 C -0.14115 -0.02361 -0.14271 -0.0206 -0.14514 -0.01944 C -0.14896 -0.01736 -0.16198 -0.01343 -0.16268 -0.01319 C -0.17309 -0.00602 -0.1823 -0.00093 -0.19358 0.00417 C -0.19896 0.01528 -0.20278 0.02454 -0.21268 0.02778 C -0.22414 0.03773 -0.21007 0.02662 -0.22414 0.03426 C -0.23021 0.03773 -0.23802 0.04444 -0.24497 0.04722 C -0.24931 0.04884 -0.25348 0.05 -0.25782 0.05139 C -0.26007 0.05208 -0.26441 0.05347 -0.26441 0.05347 C -0.27674 0.06181 -0.26441 0.05463 -0.28056 0.05995 C -0.28368 0.06111 -0.29028 0.06435 -0.29028 0.06435 C -0.2941 0.06829 -0.2974 0.07361 -0.30139 0.07731 C -0.30591 0.08125 -0.31268 0.08264 -0.31754 0.08588 C -0.31927 0.08704 -0.32049 0.08981 -0.3224 0.09005 C -0.34323 0.09213 -0.36441 0.09167 -0.38525 0.09236 C -0.40521 0.09097 -0.42535 0.0912 -0.44514 0.08796 C -0.44775 0.0875 -0.44931 0.08356 -0.45157 0.08148 C -0.46129 0.07222 -0.47066 0.0662 -0.48039 0.05579 C -0.50747 0.02778 -0.48455 0.05231 -0.50313 0.03843 C -0.52066 0.02546 -0.53473 0.01574 -0.55469 0.01065 C -0.5724 0.01134 -0.59011 0.01157 -0.60799 0.01273 C -0.61441 0.01319 -0.61997 0.02037 -0.6257 0.02338 C -0.63542 0.02824 -0.64393 0.03102 -0.65313 0.03843 C -0.66823 0.05069 -0.68108 0.06759 -0.69827 0.075 C -0.70747 0.07361 -0.71372 0.07153 -0.7224 0.06852 C -0.7316 0.06065 -0.73212 0.05532 -0.73368 0.04074 C -0.73316 0.01852 -0.73386 -0.0037 -0.73212 -0.02593 C -0.7316 -0.03264 -0.72882 -0.03889 -0.72726 -0.04537 C -0.72622 -0.04977 -0.72396 -0.05833 -0.72396 -0.05833 C -0.72171 -0.07616 -0.71702 -0.09282 -0.71268 -0.10995 C -0.70973 -0.12199 -0.70782 -0.13125 -0.70313 -0.14213 C -0.70122 -0.15185 -0.69809 -0.16019 -0.69653 -0.17014 C -0.69705 -0.19167 -0.69688 -0.21319 -0.69827 -0.23472 C -0.69948 -0.25324 -0.70921 -0.27083 -0.71268 -0.28843 C -0.71511 -0.30116 -0.71719 -0.31435 -0.7191 -0.32708 C -0.72032 -0.33565 -0.7224 -0.35278 -0.7224 -0.35278 C -0.72205 -0.37199 -0.72414 -0.43704 -0.71112 -0.4625 C -0.70886 -0.48472 -0.70677 -0.47963 -0.70139 -0.50139 C -0.69757 -0.51667 -0.70018 -0.51042 -0.69497 -0.5206 C -0.69167 -0.5338 -0.68959 -0.55 -0.68368 -0.56157 C -0.67726 -0.58843 -0.68802 -0.54606 -0.67882 -0.57431 C -0.67726 -0.57917 -0.67778 -0.58449 -0.6757 -0.58935 C -0.67101 -0.60046 -0.6691 -0.6044 -0.66598 -0.61736 C -0.66389 -0.62639 -0.65191 -0.61875 -0.64497 -0.61944 C -0.63421 -0.62315 -0.62362 -0.62523 -0.61285 -0.62824 C -0.60243 -0.63704 -0.61407 -0.62824 -0.59671 -0.63472 C -0.59427 -0.63565 -0.59237 -0.63773 -0.59011 -0.63889 C -0.58802 -0.63981 -0.58577 -0.64028 -0.58368 -0.64097 C -0.57014 -0.65023 -0.55539 -0.65231 -0.54011 -0.65394 C -0.53421 -0.65648 -0.5224 -0.66042 -0.5224 -0.66042 C -0.50625 -0.65972 -0.49011 -0.66157 -0.47396 -0.65833 C -0.46806 -0.65718 -0.46355 -0.65046 -0.45799 -0.64745 C -0.43507 -0.63519 -0.41285 -0.61597 -0.38855 -0.61088 C -0.37379 -0.60463 -0.36945 -0.60741 -0.34983 -0.6088 C -0.34792 -0.60949 -0.34566 -0.60972 -0.34341 -0.61088 C -0.34167 -0.61181 -0.34046 -0.61435 -0.33855 -0.61528 C -0.33594 -0.61667 -0.33299 -0.61644 -0.33039 -0.61736 C -0.3198 -0.6213 -0.31007 -0.62778 -0.3 -0.63241 C -0.28629 -0.63843 -0.27188 -0.64097 -0.25782 -0.64329 C -0.23473 -0.65069 -0.21059 -0.65602 -0.18716 -0.66042 C -0.13629 -0.65856 -0.14584 -0.66111 -0.11754 -0.65394 C -0.11493 -0.65255 -0.11216 -0.65139 -0.10955 -0.64977 C -0.10782 -0.64861 -0.10643 -0.6463 -0.10487 -0.64537 C -0.09671 -0.64074 -0.08612 -0.63958 -0.07726 -0.63681 C -0.05261 -0.6375 -0.02778 -0.63704 -0.00313 -0.63889 C 0.00191 -0.63935 0.00659 -0.6419 0.01145 -0.64329 C 0.01579 -0.64468 0.0243 -0.64745 0.0243 -0.64745 C 0.03541 -0.65741 0.05017 -0.65833 0.06284 -0.6625 C 0.10295 -0.66088 0.10104 -0.66319 0.12604 -0.65602 C 0.13246 -0.65185 0.13993 -0.65185 0.14513 -0.64537 C 0.15451 -0.63449 0.16701 -0.61968 0.17274 -0.6044 C 0.17413 -0.6 0.17534 -0.5912 0.17604 -0.58727 C 0.17882 -0.57014 0.18194 -0.55301 0.18385 -0.53565 C 0.18385 -0.5294 0.17621 -0.38426 0.18385 -0.35278 C 0.18333 -0.32338 0.18333 -0.29421 0.18246 -0.26481 C 0.18229 -0.25741 0.17413 -0.24537 0.17413 -0.24537 C 0.17257 -0.23843 0.16961 -0.23287 0.1677 -0.22593 C 0.16684 -0.22176 0.16475 -0.21319 0.16475 -0.21319 C 0.1651 -0.19745 0.16545 -0.18148 0.16632 -0.16574 C 0.16649 -0.16134 0.16753 -0.15718 0.1677 -0.15278 C 0.16805 -0.15185 0.1684 -0.12963 0.171 -0.12269 C 0.17291 -0.11829 0.17743 -0.10995 0.17743 -0.10995 C 0.18073 -0.09676 0.18836 -0.0875 0.19687 -0.07986 C 0.20989 -0.05602 0.20277 -0.07269 0.20017 -0.01319 C 0.2 -0.01088 0.19809 -0.00093 0.19687 0.00185 C 0.19496 0.00625 0.19045 0.01481 0.19045 0.01481 C 0.18836 0.02361 0.18524 0.02731 0.18073 0.03426 C 0.17031 0.05093 0.16649 0.05162 0.15156 0.05579 C 0.13402 0.05509 0.11632 0.05486 0.09843 0.05347 C 0.09357 0.05301 0.09323 0.04977 0.08871 0.04722 C 0.08159 0.04306 0.07413 0.04028 0.06632 0.03843 C 0.05798 0.0331 0.05017 0.02546 0.04218 0.01921 C 0.03888 0.01667 0.03559 0.01343 0.03246 0.01065 C 0.02968 0.0081 0.02274 0.00625 0.02274 0.00625 C 0.02118 0.00486 0.01944 0.00301 0.01788 0.00185 C 0.01475 -4.07407E-6 0.00833 -0.00231 0.00833 -0.00231 C 0.00555 -0.00162 1.11111E-6 -0.00023 1.11111E-6 -0.00023 " pathEditMode="relative" ptsTypes="fffffffffffffffffffffffffffffffffffffffffffffffffffffff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0034" y="1039091"/>
            <a:ext cx="3643338" cy="4468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sp>
        <p:nvSpPr>
          <p:cNvPr id="5" name="Горизонтальный свиток 4"/>
          <p:cNvSpPr/>
          <p:nvPr/>
        </p:nvSpPr>
        <p:spPr>
          <a:xfrm>
            <a:off x="5201970" y="2280790"/>
            <a:ext cx="5026603" cy="3500462"/>
          </a:xfrm>
          <a:prstGeom prst="horizontalScroll">
            <a:avLst/>
          </a:prstGeom>
          <a:solidFill>
            <a:srgbClr val="BEEDFF"/>
          </a:solidFill>
          <a:ln w="25400" cap="flat" cmpd="sng" algn="ctr">
            <a:solidFill>
              <a:srgbClr val="BEEDFF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lvl="0" algn="ctr"/>
            <a:r>
              <a:rPr lang="ru-RU" sz="6000" b="1">
                <a:solidFill>
                  <a:srgbClr val="0033CC"/>
                </a:solidFill>
                <a:latin typeface="Calibri" pitchFamily="34" charset="0"/>
              </a:rPr>
              <a:t>В 10 веке</a:t>
            </a:r>
            <a:endParaRPr lang="ru-RU" sz="6000" b="1" dirty="0">
              <a:solidFill>
                <a:srgbClr val="0033CC"/>
              </a:solidFill>
              <a:latin typeface="Calibri" pitchFamily="34" charset="0"/>
            </a:endParaRPr>
          </a:p>
        </p:txBody>
      </p:sp>
      <p:pic>
        <p:nvPicPr>
          <p:cNvPr id="6" name="Рисунок 5" descr="снежинка2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442628" y="1039091"/>
            <a:ext cx="2286016" cy="2624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4461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965 -0.00115 C -0.10538 -0.00555 -0.11285 -0.01134 -0.11944 -0.01365 C -0.1224 -0.01504 -0.12552 -0.01481 -0.12847 -0.01574 C -0.1309 -0.0162 -0.13333 -0.01666 -0.13559 -0.01759 C -0.15243 -0.02407 -0.13333 -0.01875 -0.15 -0.02268 C -0.16372 -0.03009 -0.17934 -0.03171 -0.19462 -0.03379 C -0.20642 -0.03819 -0.22135 -0.03935 -0.23403 -0.0412 C -0.24861 -0.04514 -0.26389 -0.0456 -0.27865 -0.04652 C -0.30747 -0.05185 -0.33819 -0.0537 -0.36632 -0.0449 C -0.3717 -0.0412 -0.37726 -0.03958 -0.38247 -0.03564 C -0.39323 -0.02777 -0.40191 -0.01782 -0.41285 -0.00995 C -0.4217 0.00324 -0.41753 -0.00277 -0.42535 0.00811 C -0.42934 0.02454 -0.43351 0.05741 -0.41823 0.06829 C -0.41319 0.08264 -0.40174 0.09422 -0.39497 0.10834 C -0.39427 0.11436 -0.39566 0.12199 -0.39132 0.12639 C -0.38837 0.12963 -0.3809 0.1338 -0.3809 0.13403 C -0.37222 0.14653 -0.37569 0.14098 -0.36997 0.15024 C -0.3691 0.15162 -0.36927 0.15394 -0.36823 0.15556 C -0.36615 0.15926 -0.36094 0.16644 -0.36094 0.16667 C -0.35677 0.17963 -0.34375 0.18843 -0.33958 0.20116 C -0.33837 0.20486 -0.33681 0.20857 -0.33594 0.21204 C -0.33472 0.21829 -0.33247 0.23033 -0.33247 0.23056 C -0.33333 0.26343 -0.32899 0.29213 -0.34844 0.31783 C -0.35469 0.33611 -0.36545 0.35139 -0.37882 0.36528 C -0.3842 0.37084 -0.38785 0.37824 -0.39323 0.38334 C -0.40243 0.40255 -0.41858 0.41482 -0.42535 0.43658 C -0.41458 0.47107 -0.42726 0.42894 -0.4217 0.53102 C -0.42153 0.53403 -0.41771 0.54352 -0.41632 0.54723 C -0.40764 0.57385 -0.39028 0.59537 -0.36285 0.60209 C -0.35069 0.61088 -0.32049 0.61227 -0.30747 0.6132 C -0.25955 0.61204 -0.21927 0.60903 -0.17135 0.60764 C -0.15781 0.6044 -0.16667 0.60579 -0.14444 0.60579 " pathEditMode="relative" rAng="0" ptsTypes="fffffffffffffffffffffffffffffff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00" y="28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473" y="1189150"/>
            <a:ext cx="3934688" cy="4356036"/>
          </a:xfrm>
          <a:prstGeom prst="rect">
            <a:avLst/>
          </a:prstGeom>
        </p:spPr>
      </p:pic>
      <p:sp>
        <p:nvSpPr>
          <p:cNvPr id="5" name="Горизонтальный свиток 4"/>
          <p:cNvSpPr/>
          <p:nvPr/>
        </p:nvSpPr>
        <p:spPr>
          <a:xfrm>
            <a:off x="5133108" y="1610847"/>
            <a:ext cx="6483927" cy="3040406"/>
          </a:xfrm>
          <a:prstGeom prst="horizontalScroll">
            <a:avLst/>
          </a:prstGeom>
          <a:solidFill>
            <a:srgbClr val="BEEDFF"/>
          </a:solidFill>
          <a:ln w="25400" cap="flat" cmpd="sng" algn="ctr">
            <a:solidFill>
              <a:srgbClr val="BEEDFF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lvl="0" algn="ctr"/>
            <a:r>
              <a:rPr lang="ru-RU" sz="5400" b="1" dirty="0">
                <a:solidFill>
                  <a:srgbClr val="0070C0"/>
                </a:solidFill>
                <a:latin typeface="Arial"/>
              </a:rPr>
              <a:t>3 Станция: Кто?</a:t>
            </a:r>
            <a:endParaRPr lang="ru-RU" sz="5400" kern="0" dirty="0">
              <a:solidFill>
                <a:srgbClr val="0070C0"/>
              </a:solidFill>
              <a:latin typeface="Arial"/>
            </a:endParaRPr>
          </a:p>
        </p:txBody>
      </p:sp>
      <p:pic>
        <p:nvPicPr>
          <p:cNvPr id="10" name="Picture 2" descr="C:\Documents and Settings\work\Рабочий стол\рождество викторина\снежинка2.g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9688209" y="3544107"/>
            <a:ext cx="1928826" cy="22142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6172691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73 0.075 C -0.01493 0.06412 -0.01893 0.05648 -0.02726 0.04931 C -0.03195 0.03981 -0.0382 0.03218 -0.04341 0.02338 C -0.04862 0.01435 -0.05469 0.00486 -0.05955 -0.0044 C -0.06059 -0.00648 -0.06146 -0.00926 -0.06285 -0.01088 C -0.06806 -0.01667 -0.08177 -0.02292 -0.08872 -0.02593 C -0.10521 -0.02523 -0.12188 -0.02569 -0.13872 -0.02384 C -0.14115 -0.02361 -0.14271 -0.0206 -0.14514 -0.01944 C -0.14896 -0.01736 -0.16198 -0.01343 -0.16268 -0.01319 C -0.17309 -0.00602 -0.1823 -0.00093 -0.19358 0.00417 C -0.19896 0.01528 -0.20278 0.02454 -0.21268 0.02778 C -0.22414 0.03773 -0.21007 0.02662 -0.22414 0.03426 C -0.23021 0.03773 -0.23802 0.04444 -0.24497 0.04722 C -0.24931 0.04884 -0.25348 0.05 -0.25782 0.05139 C -0.26007 0.05208 -0.26441 0.05347 -0.26441 0.05347 C -0.27674 0.06181 -0.26441 0.05463 -0.28056 0.05995 C -0.28368 0.06111 -0.29028 0.06435 -0.29028 0.06435 C -0.2941 0.06829 -0.2974 0.07361 -0.30139 0.07731 C -0.30591 0.08125 -0.31268 0.08264 -0.31754 0.08588 C -0.31927 0.08704 -0.32049 0.08981 -0.3224 0.09005 C -0.34323 0.09213 -0.36441 0.09167 -0.38525 0.09236 C -0.40521 0.09097 -0.42535 0.0912 -0.44514 0.08796 C -0.44775 0.0875 -0.44931 0.08356 -0.45157 0.08148 C -0.46129 0.07222 -0.47066 0.0662 -0.48039 0.05579 C -0.50747 0.02778 -0.48455 0.05231 -0.50313 0.03843 C -0.52066 0.02546 -0.53473 0.01574 -0.55469 0.01065 C -0.5724 0.01134 -0.59011 0.01157 -0.60799 0.01273 C -0.61441 0.01319 -0.61997 0.02037 -0.6257 0.02338 C -0.63542 0.02824 -0.64393 0.03102 -0.65313 0.03843 C -0.66823 0.05069 -0.68108 0.06759 -0.69827 0.075 C -0.70747 0.07361 -0.71372 0.07153 -0.7224 0.06852 C -0.7316 0.06065 -0.73212 0.05532 -0.73368 0.04074 C -0.73316 0.01852 -0.73386 -0.0037 -0.73212 -0.02593 C -0.7316 -0.03264 -0.72882 -0.03889 -0.72726 -0.04537 C -0.72622 -0.04977 -0.72396 -0.05833 -0.72396 -0.05833 C -0.72171 -0.07616 -0.71702 -0.09282 -0.71268 -0.10995 C -0.70973 -0.12199 -0.70782 -0.13125 -0.70313 -0.14213 C -0.70122 -0.15185 -0.69809 -0.16019 -0.69653 -0.17014 C -0.69705 -0.19167 -0.69688 -0.21319 -0.69827 -0.23472 C -0.69948 -0.25324 -0.70921 -0.27083 -0.71268 -0.28843 C -0.71511 -0.30116 -0.71719 -0.31435 -0.7191 -0.32708 C -0.72032 -0.33565 -0.7224 -0.35278 -0.7224 -0.35278 C -0.72205 -0.37199 -0.72414 -0.43704 -0.71112 -0.4625 C -0.70886 -0.48472 -0.70677 -0.47963 -0.70139 -0.50139 C -0.69757 -0.51667 -0.70018 -0.51042 -0.69497 -0.5206 C -0.69167 -0.5338 -0.68959 -0.55 -0.68368 -0.56157 C -0.67726 -0.58843 -0.68802 -0.54606 -0.67882 -0.57431 C -0.67726 -0.57917 -0.67778 -0.58449 -0.6757 -0.58935 C -0.67101 -0.60046 -0.6691 -0.6044 -0.66598 -0.61736 C -0.66389 -0.62639 -0.65191 -0.61875 -0.64497 -0.61944 C -0.63421 -0.62315 -0.62362 -0.62523 -0.61285 -0.62824 C -0.60243 -0.63704 -0.61407 -0.62824 -0.59671 -0.63472 C -0.59427 -0.63565 -0.59237 -0.63773 -0.59011 -0.63889 C -0.58802 -0.63981 -0.58577 -0.64028 -0.58368 -0.64097 C -0.57014 -0.65023 -0.55539 -0.65231 -0.54011 -0.65394 C -0.53421 -0.65648 -0.5224 -0.66042 -0.5224 -0.66042 C -0.50625 -0.65972 -0.49011 -0.66157 -0.47396 -0.65833 C -0.46806 -0.65718 -0.46355 -0.65046 -0.45799 -0.64745 C -0.43507 -0.63519 -0.41285 -0.61597 -0.38855 -0.61088 C -0.37379 -0.60463 -0.36945 -0.60741 -0.34983 -0.6088 C -0.34792 -0.60949 -0.34566 -0.60972 -0.34341 -0.61088 C -0.34167 -0.61181 -0.34046 -0.61435 -0.33855 -0.61528 C -0.33594 -0.61667 -0.33299 -0.61644 -0.33039 -0.61736 C -0.3198 -0.6213 -0.31007 -0.62778 -0.3 -0.63241 C -0.28629 -0.63843 -0.27188 -0.64097 -0.25782 -0.64329 C -0.23473 -0.65069 -0.21059 -0.65602 -0.18716 -0.66042 C -0.13629 -0.65856 -0.14584 -0.66111 -0.11754 -0.65394 C -0.11493 -0.65255 -0.11216 -0.65139 -0.10955 -0.64977 C -0.10782 -0.64861 -0.10643 -0.6463 -0.10487 -0.64537 C -0.09671 -0.64074 -0.08612 -0.63958 -0.07726 -0.63681 C -0.05261 -0.6375 -0.02778 -0.63704 -0.00313 -0.63889 C 0.00191 -0.63935 0.00659 -0.6419 0.01145 -0.64329 C 0.01579 -0.64468 0.0243 -0.64745 0.0243 -0.64745 C 0.03541 -0.65741 0.05017 -0.65833 0.06284 -0.6625 C 0.10295 -0.66088 0.10104 -0.66319 0.12604 -0.65602 C 0.13246 -0.65185 0.13993 -0.65185 0.14513 -0.64537 C 0.15451 -0.63449 0.16701 -0.61968 0.17274 -0.6044 C 0.17413 -0.6 0.17534 -0.5912 0.17604 -0.58727 C 0.17882 -0.57014 0.18194 -0.55301 0.18385 -0.53565 C 0.18385 -0.5294 0.17621 -0.38426 0.18385 -0.35278 C 0.18333 -0.32338 0.18333 -0.29421 0.18246 -0.26481 C 0.18229 -0.25741 0.17413 -0.24537 0.17413 -0.24537 C 0.17257 -0.23843 0.16961 -0.23287 0.1677 -0.22593 C 0.16684 -0.22176 0.16475 -0.21319 0.16475 -0.21319 C 0.1651 -0.19745 0.16545 -0.18148 0.16632 -0.16574 C 0.16649 -0.16134 0.16753 -0.15718 0.1677 -0.15278 C 0.16805 -0.15185 0.1684 -0.12963 0.171 -0.12269 C 0.17291 -0.11829 0.17743 -0.10995 0.17743 -0.10995 C 0.18073 -0.09676 0.18836 -0.0875 0.19687 -0.07986 C 0.20989 -0.05602 0.20277 -0.07269 0.20017 -0.01319 C 0.2 -0.01088 0.19809 -0.00093 0.19687 0.00185 C 0.19496 0.00625 0.19045 0.01481 0.19045 0.01481 C 0.18836 0.02361 0.18524 0.02731 0.18073 0.03426 C 0.17031 0.05093 0.16649 0.05162 0.15156 0.05579 C 0.13402 0.05509 0.11632 0.05486 0.09843 0.05347 C 0.09357 0.05301 0.09323 0.04977 0.08871 0.04722 C 0.08159 0.04306 0.07413 0.04028 0.06632 0.03843 C 0.05798 0.0331 0.05017 0.02546 0.04218 0.01921 C 0.03888 0.01667 0.03559 0.01343 0.03246 0.01065 C 0.02968 0.0081 0.02274 0.00625 0.02274 0.00625 C 0.02118 0.00486 0.01944 0.00301 0.01788 0.00185 C 0.01475 -4.07407E-6 0.00833 -0.00231 0.00833 -0.00231 C 0.00555 -0.00162 1.11111E-6 -0.00023 1.11111E-6 -0.00023 " pathEditMode="relative" ptsTypes="fffffffffffffffffffffffffffffffffffffffffffffffffffffff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Горизонтальный свиток 3"/>
          <p:cNvSpPr/>
          <p:nvPr/>
        </p:nvSpPr>
        <p:spPr>
          <a:xfrm>
            <a:off x="2130108" y="665003"/>
            <a:ext cx="7858180" cy="5357850"/>
          </a:xfrm>
          <a:prstGeom prst="horizontalScroll">
            <a:avLst/>
          </a:prstGeom>
          <a:solidFill>
            <a:srgbClr val="BEEDFF"/>
          </a:solidFill>
          <a:ln w="25400" cap="flat" cmpd="sng" algn="ctr">
            <a:solidFill>
              <a:srgbClr val="BEEDFF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lvl="0" algn="ctr"/>
            <a:r>
              <a:rPr lang="ru-RU" sz="6000" b="1">
                <a:solidFill>
                  <a:srgbClr val="0033CC"/>
                </a:solidFill>
                <a:latin typeface="Calibri" pitchFamily="34" charset="0"/>
              </a:rPr>
              <a:t>Кто сообщил Марии, что Она станет Матерью Спасителя?</a:t>
            </a:r>
            <a:endParaRPr lang="ru-RU" sz="6000" b="1" dirty="0">
              <a:solidFill>
                <a:srgbClr val="0033CC"/>
              </a:solidFill>
              <a:latin typeface="Calibri" pitchFamily="34" charset="0"/>
            </a:endParaRPr>
          </a:p>
        </p:txBody>
      </p:sp>
      <p:pic>
        <p:nvPicPr>
          <p:cNvPr id="5" name="Picture 2" descr="C:\Documents and Settings\work\Рабочий стол\рождество викторина\снежинка2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393274" y="4158968"/>
            <a:ext cx="1928826" cy="22142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898691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73 0.075 C -0.01493 0.06412 -0.01893 0.05648 -0.02726 0.04931 C -0.03195 0.03981 -0.0382 0.03218 -0.04341 0.02338 C -0.04862 0.01435 -0.05469 0.00486 -0.05955 -0.0044 C -0.06059 -0.00648 -0.06146 -0.00926 -0.06285 -0.01088 C -0.06806 -0.01667 -0.08177 -0.02292 -0.08872 -0.02593 C -0.10521 -0.02523 -0.12188 -0.02569 -0.13872 -0.02384 C -0.14115 -0.02361 -0.14271 -0.0206 -0.14514 -0.01944 C -0.14896 -0.01736 -0.16198 -0.01343 -0.16268 -0.01319 C -0.17309 -0.00602 -0.1823 -0.00093 -0.19358 0.00417 C -0.19896 0.01528 -0.20278 0.02454 -0.21268 0.02778 C -0.22414 0.03773 -0.21007 0.02662 -0.22414 0.03426 C -0.23021 0.03773 -0.23802 0.04444 -0.24497 0.04722 C -0.24931 0.04884 -0.25348 0.05 -0.25782 0.05139 C -0.26007 0.05208 -0.26441 0.05347 -0.26441 0.05347 C -0.27674 0.06181 -0.26441 0.05463 -0.28056 0.05995 C -0.28368 0.06111 -0.29028 0.06435 -0.29028 0.06435 C -0.2941 0.06829 -0.2974 0.07361 -0.30139 0.07731 C -0.30591 0.08125 -0.31268 0.08264 -0.31754 0.08588 C -0.31927 0.08704 -0.32049 0.08981 -0.3224 0.09005 C -0.34323 0.09213 -0.36441 0.09167 -0.38525 0.09236 C -0.40521 0.09097 -0.42535 0.0912 -0.44514 0.08796 C -0.44775 0.0875 -0.44931 0.08356 -0.45157 0.08148 C -0.46129 0.07222 -0.47066 0.0662 -0.48039 0.05579 C -0.50747 0.02778 -0.48455 0.05231 -0.50313 0.03843 C -0.52066 0.02546 -0.53473 0.01574 -0.55469 0.01065 C -0.5724 0.01134 -0.59011 0.01157 -0.60799 0.01273 C -0.61441 0.01319 -0.61997 0.02037 -0.6257 0.02338 C -0.63542 0.02824 -0.64393 0.03102 -0.65313 0.03843 C -0.66823 0.05069 -0.68108 0.06759 -0.69827 0.075 C -0.70747 0.07361 -0.71372 0.07153 -0.7224 0.06852 C -0.7316 0.06065 -0.73212 0.05532 -0.73368 0.04074 C -0.73316 0.01852 -0.73386 -0.0037 -0.73212 -0.02593 C -0.7316 -0.03264 -0.72882 -0.03889 -0.72726 -0.04537 C -0.72622 -0.04977 -0.72396 -0.05833 -0.72396 -0.05833 C -0.72171 -0.07616 -0.71702 -0.09282 -0.71268 -0.10995 C -0.70973 -0.12199 -0.70782 -0.13125 -0.70313 -0.14213 C -0.70122 -0.15185 -0.69809 -0.16019 -0.69653 -0.17014 C -0.69705 -0.19167 -0.69688 -0.21319 -0.69827 -0.23472 C -0.69948 -0.25324 -0.70921 -0.27083 -0.71268 -0.28843 C -0.71511 -0.30116 -0.71719 -0.31435 -0.7191 -0.32708 C -0.72032 -0.33565 -0.7224 -0.35278 -0.7224 -0.35278 C -0.72205 -0.37199 -0.72414 -0.43704 -0.71112 -0.4625 C -0.70886 -0.48472 -0.70677 -0.47963 -0.70139 -0.50139 C -0.69757 -0.51667 -0.70018 -0.51042 -0.69497 -0.5206 C -0.69167 -0.5338 -0.68959 -0.55 -0.68368 -0.56157 C -0.67726 -0.58843 -0.68802 -0.54606 -0.67882 -0.57431 C -0.67726 -0.57917 -0.67778 -0.58449 -0.6757 -0.58935 C -0.67101 -0.60046 -0.6691 -0.6044 -0.66598 -0.61736 C -0.66389 -0.62639 -0.65191 -0.61875 -0.64497 -0.61944 C -0.63421 -0.62315 -0.62362 -0.62523 -0.61285 -0.62824 C -0.60243 -0.63704 -0.61407 -0.62824 -0.59671 -0.63472 C -0.59427 -0.63565 -0.59237 -0.63773 -0.59011 -0.63889 C -0.58802 -0.63981 -0.58577 -0.64028 -0.58368 -0.64097 C -0.57014 -0.65023 -0.55539 -0.65231 -0.54011 -0.65394 C -0.53421 -0.65648 -0.5224 -0.66042 -0.5224 -0.66042 C -0.50625 -0.65972 -0.49011 -0.66157 -0.47396 -0.65833 C -0.46806 -0.65718 -0.46355 -0.65046 -0.45799 -0.64745 C -0.43507 -0.63519 -0.41285 -0.61597 -0.38855 -0.61088 C -0.37379 -0.60463 -0.36945 -0.60741 -0.34983 -0.6088 C -0.34792 -0.60949 -0.34566 -0.60972 -0.34341 -0.61088 C -0.34167 -0.61181 -0.34046 -0.61435 -0.33855 -0.61528 C -0.33594 -0.61667 -0.33299 -0.61644 -0.33039 -0.61736 C -0.3198 -0.6213 -0.31007 -0.62778 -0.3 -0.63241 C -0.28629 -0.63843 -0.27188 -0.64097 -0.25782 -0.64329 C -0.23473 -0.65069 -0.21059 -0.65602 -0.18716 -0.66042 C -0.13629 -0.65856 -0.14584 -0.66111 -0.11754 -0.65394 C -0.11493 -0.65255 -0.11216 -0.65139 -0.10955 -0.64977 C -0.10782 -0.64861 -0.10643 -0.6463 -0.10487 -0.64537 C -0.09671 -0.64074 -0.08612 -0.63958 -0.07726 -0.63681 C -0.05261 -0.6375 -0.02778 -0.63704 -0.00313 -0.63889 C 0.00191 -0.63935 0.00659 -0.6419 0.01145 -0.64329 C 0.01579 -0.64468 0.0243 -0.64745 0.0243 -0.64745 C 0.03541 -0.65741 0.05017 -0.65833 0.06284 -0.6625 C 0.10295 -0.66088 0.10104 -0.66319 0.12604 -0.65602 C 0.13246 -0.65185 0.13993 -0.65185 0.14513 -0.64537 C 0.15451 -0.63449 0.16701 -0.61968 0.17274 -0.6044 C 0.17413 -0.6 0.17534 -0.5912 0.17604 -0.58727 C 0.17882 -0.57014 0.18194 -0.55301 0.18385 -0.53565 C 0.18385 -0.5294 0.17621 -0.38426 0.18385 -0.35278 C 0.18333 -0.32338 0.18333 -0.29421 0.18246 -0.26481 C 0.18229 -0.25741 0.17413 -0.24537 0.17413 -0.24537 C 0.17257 -0.23843 0.16961 -0.23287 0.1677 -0.22593 C 0.16684 -0.22176 0.16475 -0.21319 0.16475 -0.21319 C 0.1651 -0.19745 0.16545 -0.18148 0.16632 -0.16574 C 0.16649 -0.16134 0.16753 -0.15718 0.1677 -0.15278 C 0.16805 -0.15185 0.1684 -0.12963 0.171 -0.12269 C 0.17291 -0.11829 0.17743 -0.10995 0.17743 -0.10995 C 0.18073 -0.09676 0.18836 -0.0875 0.19687 -0.07986 C 0.20989 -0.05602 0.20277 -0.07269 0.20017 -0.01319 C 0.2 -0.01088 0.19809 -0.00093 0.19687 0.00185 C 0.19496 0.00625 0.19045 0.01481 0.19045 0.01481 C 0.18836 0.02361 0.18524 0.02731 0.18073 0.03426 C 0.17031 0.05093 0.16649 0.05162 0.15156 0.05579 C 0.13402 0.05509 0.11632 0.05486 0.09843 0.05347 C 0.09357 0.05301 0.09323 0.04977 0.08871 0.04722 C 0.08159 0.04306 0.07413 0.04028 0.06632 0.03843 C 0.05798 0.0331 0.05017 0.02546 0.04218 0.01921 C 0.03888 0.01667 0.03559 0.01343 0.03246 0.01065 C 0.02968 0.0081 0.02274 0.00625 0.02274 0.00625 C 0.02118 0.00486 0.01944 0.00301 0.01788 0.00185 C 0.01475 -4.07407E-6 0.00833 -0.00231 0.00833 -0.00231 C 0.00555 -0.00162 1.11111E-6 -0.00023 1.11111E-6 -0.00023 " pathEditMode="relative" ptsTypes="fffffffffffffffffffffffffffffffffffffffffffffffffffffff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857232"/>
            <a:ext cx="3954659" cy="51530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sp>
        <p:nvSpPr>
          <p:cNvPr id="5" name="Горизонтальный свиток 4"/>
          <p:cNvSpPr/>
          <p:nvPr/>
        </p:nvSpPr>
        <p:spPr>
          <a:xfrm>
            <a:off x="5394180" y="1795431"/>
            <a:ext cx="4357718" cy="4214842"/>
          </a:xfrm>
          <a:prstGeom prst="horizontalScroll">
            <a:avLst/>
          </a:prstGeom>
          <a:solidFill>
            <a:srgbClr val="BEEDFF"/>
          </a:solidFill>
          <a:ln w="25400" cap="flat" cmpd="sng" algn="ctr">
            <a:solidFill>
              <a:srgbClr val="BEEDFF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lvl="0" algn="ctr"/>
            <a:r>
              <a:rPr lang="ru-RU" sz="6000" b="1">
                <a:solidFill>
                  <a:srgbClr val="0033CC"/>
                </a:solidFill>
                <a:latin typeface="Calibri" pitchFamily="34" charset="0"/>
              </a:rPr>
              <a:t>Архангел Гавриил</a:t>
            </a:r>
            <a:endParaRPr lang="ru-RU" sz="6000" b="1" dirty="0">
              <a:solidFill>
                <a:srgbClr val="0033CC"/>
              </a:solidFill>
              <a:latin typeface="Calibri" pitchFamily="34" charset="0"/>
            </a:endParaRPr>
          </a:p>
        </p:txBody>
      </p:sp>
      <p:pic>
        <p:nvPicPr>
          <p:cNvPr id="6" name="Рисунок 5" descr="снежинка2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401064" y="857232"/>
            <a:ext cx="2286016" cy="2624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8772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965 -0.00115 C -0.10538 -0.00555 -0.11285 -0.01134 -0.11944 -0.01365 C -0.1224 -0.01504 -0.12552 -0.01481 -0.12847 -0.01574 C -0.1309 -0.0162 -0.13333 -0.01666 -0.13559 -0.01759 C -0.15243 -0.02407 -0.13333 -0.01875 -0.15 -0.02268 C -0.16372 -0.03009 -0.17934 -0.03171 -0.19462 -0.03379 C -0.20642 -0.03819 -0.22135 -0.03935 -0.23403 -0.0412 C -0.24861 -0.04514 -0.26389 -0.0456 -0.27865 -0.04652 C -0.30747 -0.05185 -0.33819 -0.0537 -0.36632 -0.0449 C -0.3717 -0.0412 -0.37726 -0.03958 -0.38247 -0.03564 C -0.39323 -0.02777 -0.40191 -0.01782 -0.41285 -0.00995 C -0.4217 0.00324 -0.41753 -0.00277 -0.42535 0.00811 C -0.42934 0.02454 -0.43351 0.05741 -0.41823 0.06829 C -0.41319 0.08264 -0.40174 0.09422 -0.39497 0.10834 C -0.39427 0.11436 -0.39566 0.12199 -0.39132 0.12639 C -0.38837 0.12963 -0.3809 0.1338 -0.3809 0.13403 C -0.37222 0.14653 -0.37569 0.14098 -0.36997 0.15024 C -0.3691 0.15162 -0.36927 0.15394 -0.36823 0.15556 C -0.36615 0.15926 -0.36094 0.16644 -0.36094 0.16667 C -0.35677 0.17963 -0.34375 0.18843 -0.33958 0.20116 C -0.33837 0.20486 -0.33681 0.20857 -0.33594 0.21204 C -0.33472 0.21829 -0.33247 0.23033 -0.33247 0.23056 C -0.33333 0.26343 -0.32899 0.29213 -0.34844 0.31783 C -0.35469 0.33611 -0.36545 0.35139 -0.37882 0.36528 C -0.3842 0.37084 -0.38785 0.37824 -0.39323 0.38334 C -0.40243 0.40255 -0.41858 0.41482 -0.42535 0.43658 C -0.41458 0.47107 -0.42726 0.42894 -0.4217 0.53102 C -0.42153 0.53403 -0.41771 0.54352 -0.41632 0.54723 C -0.40764 0.57385 -0.39028 0.59537 -0.36285 0.60209 C -0.35069 0.61088 -0.32049 0.61227 -0.30747 0.6132 C -0.25955 0.61204 -0.21927 0.60903 -0.17135 0.60764 C -0.15781 0.6044 -0.16667 0.60579 -0.14444 0.60579 " pathEditMode="relative" rAng="0" ptsTypes="fffffffffffffffffffffffffffffff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00" y="28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Горизонтальный свиток 3"/>
          <p:cNvSpPr/>
          <p:nvPr/>
        </p:nvSpPr>
        <p:spPr>
          <a:xfrm>
            <a:off x="1672908" y="581875"/>
            <a:ext cx="7858180" cy="5357850"/>
          </a:xfrm>
          <a:prstGeom prst="horizontalScroll">
            <a:avLst/>
          </a:prstGeom>
          <a:solidFill>
            <a:srgbClr val="BEEDFF"/>
          </a:solidFill>
          <a:ln w="25400" cap="flat" cmpd="sng" algn="ctr">
            <a:solidFill>
              <a:srgbClr val="BEEDFF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lvl="0" algn="ctr"/>
            <a:r>
              <a:rPr lang="ru-RU" sz="6000" b="1">
                <a:solidFill>
                  <a:srgbClr val="0033CC"/>
                </a:solidFill>
                <a:latin typeface="Calibri" pitchFamily="34" charset="0"/>
              </a:rPr>
              <a:t>Кто правил в то время Римской империей?</a:t>
            </a:r>
            <a:endParaRPr lang="ru-RU" sz="6000" b="1" dirty="0">
              <a:solidFill>
                <a:srgbClr val="0033CC"/>
              </a:solidFill>
              <a:latin typeface="Calibri" pitchFamily="34" charset="0"/>
            </a:endParaRPr>
          </a:p>
        </p:txBody>
      </p:sp>
      <p:pic>
        <p:nvPicPr>
          <p:cNvPr id="5" name="Picture 2" descr="C:\Documents and Settings\work\Рабочий стол\рождество викторина\снежинка2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206238" y="3725433"/>
            <a:ext cx="1928826" cy="22142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68638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73 0.075 C -0.01493 0.06412 -0.01893 0.05648 -0.02726 0.04931 C -0.03195 0.03981 -0.0382 0.03218 -0.04341 0.02338 C -0.04862 0.01435 -0.05469 0.00486 -0.05955 -0.0044 C -0.06059 -0.00648 -0.06146 -0.00926 -0.06285 -0.01088 C -0.06806 -0.01667 -0.08177 -0.02292 -0.08872 -0.02593 C -0.10521 -0.02523 -0.12188 -0.02569 -0.13872 -0.02384 C -0.14115 -0.02361 -0.14271 -0.0206 -0.14514 -0.01944 C -0.14896 -0.01736 -0.16198 -0.01343 -0.16268 -0.01319 C -0.17309 -0.00602 -0.1823 -0.00093 -0.19358 0.00417 C -0.19896 0.01528 -0.20278 0.02454 -0.21268 0.02778 C -0.22414 0.03773 -0.21007 0.02662 -0.22414 0.03426 C -0.23021 0.03773 -0.23802 0.04444 -0.24497 0.04722 C -0.24931 0.04884 -0.25348 0.05 -0.25782 0.05139 C -0.26007 0.05208 -0.26441 0.05347 -0.26441 0.05347 C -0.27674 0.06181 -0.26441 0.05463 -0.28056 0.05995 C -0.28368 0.06111 -0.29028 0.06435 -0.29028 0.06435 C -0.2941 0.06829 -0.2974 0.07361 -0.30139 0.07731 C -0.30591 0.08125 -0.31268 0.08264 -0.31754 0.08588 C -0.31927 0.08704 -0.32049 0.08981 -0.3224 0.09005 C -0.34323 0.09213 -0.36441 0.09167 -0.38525 0.09236 C -0.40521 0.09097 -0.42535 0.0912 -0.44514 0.08796 C -0.44775 0.0875 -0.44931 0.08356 -0.45157 0.08148 C -0.46129 0.07222 -0.47066 0.0662 -0.48039 0.05579 C -0.50747 0.02778 -0.48455 0.05231 -0.50313 0.03843 C -0.52066 0.02546 -0.53473 0.01574 -0.55469 0.01065 C -0.5724 0.01134 -0.59011 0.01157 -0.60799 0.01273 C -0.61441 0.01319 -0.61997 0.02037 -0.6257 0.02338 C -0.63542 0.02824 -0.64393 0.03102 -0.65313 0.03843 C -0.66823 0.05069 -0.68108 0.06759 -0.69827 0.075 C -0.70747 0.07361 -0.71372 0.07153 -0.7224 0.06852 C -0.7316 0.06065 -0.73212 0.05532 -0.73368 0.04074 C -0.73316 0.01852 -0.73386 -0.0037 -0.73212 -0.02593 C -0.7316 -0.03264 -0.72882 -0.03889 -0.72726 -0.04537 C -0.72622 -0.04977 -0.72396 -0.05833 -0.72396 -0.05833 C -0.72171 -0.07616 -0.71702 -0.09282 -0.71268 -0.10995 C -0.70973 -0.12199 -0.70782 -0.13125 -0.70313 -0.14213 C -0.70122 -0.15185 -0.69809 -0.16019 -0.69653 -0.17014 C -0.69705 -0.19167 -0.69688 -0.21319 -0.69827 -0.23472 C -0.69948 -0.25324 -0.70921 -0.27083 -0.71268 -0.28843 C -0.71511 -0.30116 -0.71719 -0.31435 -0.7191 -0.32708 C -0.72032 -0.33565 -0.7224 -0.35278 -0.7224 -0.35278 C -0.72205 -0.37199 -0.72414 -0.43704 -0.71112 -0.4625 C -0.70886 -0.48472 -0.70677 -0.47963 -0.70139 -0.50139 C -0.69757 -0.51667 -0.70018 -0.51042 -0.69497 -0.5206 C -0.69167 -0.5338 -0.68959 -0.55 -0.68368 -0.56157 C -0.67726 -0.58843 -0.68802 -0.54606 -0.67882 -0.57431 C -0.67726 -0.57917 -0.67778 -0.58449 -0.6757 -0.58935 C -0.67101 -0.60046 -0.6691 -0.6044 -0.66598 -0.61736 C -0.66389 -0.62639 -0.65191 -0.61875 -0.64497 -0.61944 C -0.63421 -0.62315 -0.62362 -0.62523 -0.61285 -0.62824 C -0.60243 -0.63704 -0.61407 -0.62824 -0.59671 -0.63472 C -0.59427 -0.63565 -0.59237 -0.63773 -0.59011 -0.63889 C -0.58802 -0.63981 -0.58577 -0.64028 -0.58368 -0.64097 C -0.57014 -0.65023 -0.55539 -0.65231 -0.54011 -0.65394 C -0.53421 -0.65648 -0.5224 -0.66042 -0.5224 -0.66042 C -0.50625 -0.65972 -0.49011 -0.66157 -0.47396 -0.65833 C -0.46806 -0.65718 -0.46355 -0.65046 -0.45799 -0.64745 C -0.43507 -0.63519 -0.41285 -0.61597 -0.38855 -0.61088 C -0.37379 -0.60463 -0.36945 -0.60741 -0.34983 -0.6088 C -0.34792 -0.60949 -0.34566 -0.60972 -0.34341 -0.61088 C -0.34167 -0.61181 -0.34046 -0.61435 -0.33855 -0.61528 C -0.33594 -0.61667 -0.33299 -0.61644 -0.33039 -0.61736 C -0.3198 -0.6213 -0.31007 -0.62778 -0.3 -0.63241 C -0.28629 -0.63843 -0.27188 -0.64097 -0.25782 -0.64329 C -0.23473 -0.65069 -0.21059 -0.65602 -0.18716 -0.66042 C -0.13629 -0.65856 -0.14584 -0.66111 -0.11754 -0.65394 C -0.11493 -0.65255 -0.11216 -0.65139 -0.10955 -0.64977 C -0.10782 -0.64861 -0.10643 -0.6463 -0.10487 -0.64537 C -0.09671 -0.64074 -0.08612 -0.63958 -0.07726 -0.63681 C -0.05261 -0.6375 -0.02778 -0.63704 -0.00313 -0.63889 C 0.00191 -0.63935 0.00659 -0.6419 0.01145 -0.64329 C 0.01579 -0.64468 0.0243 -0.64745 0.0243 -0.64745 C 0.03541 -0.65741 0.05017 -0.65833 0.06284 -0.6625 C 0.10295 -0.66088 0.10104 -0.66319 0.12604 -0.65602 C 0.13246 -0.65185 0.13993 -0.65185 0.14513 -0.64537 C 0.15451 -0.63449 0.16701 -0.61968 0.17274 -0.6044 C 0.17413 -0.6 0.17534 -0.5912 0.17604 -0.58727 C 0.17882 -0.57014 0.18194 -0.55301 0.18385 -0.53565 C 0.18385 -0.5294 0.17621 -0.38426 0.18385 -0.35278 C 0.18333 -0.32338 0.18333 -0.29421 0.18246 -0.26481 C 0.18229 -0.25741 0.17413 -0.24537 0.17413 -0.24537 C 0.17257 -0.23843 0.16961 -0.23287 0.1677 -0.22593 C 0.16684 -0.22176 0.16475 -0.21319 0.16475 -0.21319 C 0.1651 -0.19745 0.16545 -0.18148 0.16632 -0.16574 C 0.16649 -0.16134 0.16753 -0.15718 0.1677 -0.15278 C 0.16805 -0.15185 0.1684 -0.12963 0.171 -0.12269 C 0.17291 -0.11829 0.17743 -0.10995 0.17743 -0.10995 C 0.18073 -0.09676 0.18836 -0.0875 0.19687 -0.07986 C 0.20989 -0.05602 0.20277 -0.07269 0.20017 -0.01319 C 0.2 -0.01088 0.19809 -0.00093 0.19687 0.00185 C 0.19496 0.00625 0.19045 0.01481 0.19045 0.01481 C 0.18836 0.02361 0.18524 0.02731 0.18073 0.03426 C 0.17031 0.05093 0.16649 0.05162 0.15156 0.05579 C 0.13402 0.05509 0.11632 0.05486 0.09843 0.05347 C 0.09357 0.05301 0.09323 0.04977 0.08871 0.04722 C 0.08159 0.04306 0.07413 0.04028 0.06632 0.03843 C 0.05798 0.0331 0.05017 0.02546 0.04218 0.01921 C 0.03888 0.01667 0.03559 0.01343 0.03246 0.01065 C 0.02968 0.0081 0.02274 0.00625 0.02274 0.00625 C 0.02118 0.00486 0.01944 0.00301 0.01788 0.00185 C 0.01475 -4.07407E-6 0.00833 -0.00231 0.00833 -0.00231 C 0.00555 -0.00162 1.11111E-6 -0.00023 1.11111E-6 -0.00023 " pathEditMode="relative" ptsTypes="fffffffffffffffffffffffffffffffffffffffffffffffffffffff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0034" y="1142984"/>
            <a:ext cx="3721384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sp>
        <p:nvSpPr>
          <p:cNvPr id="5" name="Горизонтальный свиток 4"/>
          <p:cNvSpPr/>
          <p:nvPr/>
        </p:nvSpPr>
        <p:spPr>
          <a:xfrm>
            <a:off x="4987637" y="2046997"/>
            <a:ext cx="4357718" cy="3643338"/>
          </a:xfrm>
          <a:prstGeom prst="horizontalScroll">
            <a:avLst/>
          </a:prstGeom>
          <a:solidFill>
            <a:srgbClr val="BEEDFF"/>
          </a:solidFill>
          <a:ln w="25400" cap="flat" cmpd="sng" algn="ctr">
            <a:solidFill>
              <a:srgbClr val="BEEDFF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lvl="0" algn="ctr"/>
            <a:r>
              <a:rPr lang="ru-RU" sz="6000" b="1" dirty="0">
                <a:solidFill>
                  <a:srgbClr val="0033CC"/>
                </a:solidFill>
                <a:latin typeface="Calibri" pitchFamily="34" charset="0"/>
              </a:rPr>
              <a:t>Август</a:t>
            </a:r>
          </a:p>
        </p:txBody>
      </p:sp>
      <p:pic>
        <p:nvPicPr>
          <p:cNvPr id="6" name="Рисунок 5" descr="снежинка2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202347" y="1142984"/>
            <a:ext cx="2286016" cy="2624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2146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965 -0.00115 C -0.10538 -0.00555 -0.11285 -0.01134 -0.11944 -0.01365 C -0.1224 -0.01504 -0.12552 -0.01481 -0.12847 -0.01574 C -0.1309 -0.0162 -0.13333 -0.01666 -0.13559 -0.01759 C -0.15243 -0.02407 -0.13333 -0.01875 -0.15 -0.02268 C -0.16372 -0.03009 -0.17934 -0.03171 -0.19462 -0.03379 C -0.20642 -0.03819 -0.22135 -0.03935 -0.23403 -0.0412 C -0.24861 -0.04514 -0.26389 -0.0456 -0.27865 -0.04652 C -0.30747 -0.05185 -0.33819 -0.0537 -0.36632 -0.0449 C -0.3717 -0.0412 -0.37726 -0.03958 -0.38247 -0.03564 C -0.39323 -0.02777 -0.40191 -0.01782 -0.41285 -0.00995 C -0.4217 0.00324 -0.41753 -0.00277 -0.42535 0.00811 C -0.42934 0.02454 -0.43351 0.05741 -0.41823 0.06829 C -0.41319 0.08264 -0.40174 0.09422 -0.39497 0.10834 C -0.39427 0.11436 -0.39566 0.12199 -0.39132 0.12639 C -0.38837 0.12963 -0.3809 0.1338 -0.3809 0.13403 C -0.37222 0.14653 -0.37569 0.14098 -0.36997 0.15024 C -0.3691 0.15162 -0.36927 0.15394 -0.36823 0.15556 C -0.36615 0.15926 -0.36094 0.16644 -0.36094 0.16667 C -0.35677 0.17963 -0.34375 0.18843 -0.33958 0.20116 C -0.33837 0.20486 -0.33681 0.20857 -0.33594 0.21204 C -0.33472 0.21829 -0.33247 0.23033 -0.33247 0.23056 C -0.33333 0.26343 -0.32899 0.29213 -0.34844 0.31783 C -0.35469 0.33611 -0.36545 0.35139 -0.37882 0.36528 C -0.3842 0.37084 -0.38785 0.37824 -0.39323 0.38334 C -0.40243 0.40255 -0.41858 0.41482 -0.42535 0.43658 C -0.41458 0.47107 -0.42726 0.42894 -0.4217 0.53102 C -0.42153 0.53403 -0.41771 0.54352 -0.41632 0.54723 C -0.40764 0.57385 -0.39028 0.59537 -0.36285 0.60209 C -0.35069 0.61088 -0.32049 0.61227 -0.30747 0.6132 C -0.25955 0.61204 -0.21927 0.60903 -0.17135 0.60764 C -0.15781 0.6044 -0.16667 0.60579 -0.14444 0.60579 " pathEditMode="relative" rAng="0" ptsTypes="fffffffffffffffffffffffffffffff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00" y="28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Горизонтальный свиток 3"/>
          <p:cNvSpPr/>
          <p:nvPr/>
        </p:nvSpPr>
        <p:spPr>
          <a:xfrm>
            <a:off x="883199" y="602657"/>
            <a:ext cx="7858180" cy="5357850"/>
          </a:xfrm>
          <a:prstGeom prst="horizontalScroll">
            <a:avLst/>
          </a:prstGeom>
          <a:solidFill>
            <a:srgbClr val="BEEDFF"/>
          </a:solidFill>
          <a:ln w="25400" cap="flat" cmpd="sng" algn="ctr">
            <a:solidFill>
              <a:srgbClr val="BEEDFF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lvl="0" algn="ctr"/>
            <a:r>
              <a:rPr lang="ru-RU" sz="4800" b="1">
                <a:solidFill>
                  <a:srgbClr val="0033CC"/>
                </a:solidFill>
                <a:latin typeface="Calibri" pitchFamily="34" charset="0"/>
              </a:rPr>
              <a:t>Кто узнал о том, что родился Христос, и испугался за свою царскую земную власть?</a:t>
            </a:r>
            <a:endParaRPr lang="ru-RU" sz="4800" b="1" dirty="0">
              <a:solidFill>
                <a:srgbClr val="0033CC"/>
              </a:solidFill>
              <a:latin typeface="Calibri" pitchFamily="34" charset="0"/>
            </a:endParaRPr>
          </a:p>
        </p:txBody>
      </p:sp>
      <p:pic>
        <p:nvPicPr>
          <p:cNvPr id="5" name="Picture 2" descr="C:\Documents and Settings\work\Рабочий стол\рождество викторина\снежинка2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919842" y="4299974"/>
            <a:ext cx="1643074" cy="188624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447096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73 0.075 C -0.01493 0.06412 -0.01893 0.05648 -0.02726 0.04931 C -0.03195 0.03981 -0.0382 0.03218 -0.04341 0.02338 C -0.04862 0.01435 -0.05469 0.00486 -0.05955 -0.0044 C -0.06059 -0.00648 -0.06146 -0.00926 -0.06285 -0.01088 C -0.06806 -0.01667 -0.08177 -0.02292 -0.08872 -0.02593 C -0.10521 -0.02523 -0.12188 -0.02569 -0.13872 -0.02384 C -0.14115 -0.02361 -0.14271 -0.0206 -0.14514 -0.01944 C -0.14896 -0.01736 -0.16198 -0.01343 -0.16268 -0.01319 C -0.17309 -0.00602 -0.1823 -0.00093 -0.19358 0.00417 C -0.19896 0.01528 -0.20278 0.02454 -0.21268 0.02778 C -0.22414 0.03773 -0.21007 0.02662 -0.22414 0.03426 C -0.23021 0.03773 -0.23802 0.04444 -0.24497 0.04722 C -0.24931 0.04884 -0.25348 0.05 -0.25782 0.05139 C -0.26007 0.05208 -0.26441 0.05347 -0.26441 0.05347 C -0.27674 0.06181 -0.26441 0.05463 -0.28056 0.05995 C -0.28368 0.06111 -0.29028 0.06435 -0.29028 0.06435 C -0.2941 0.06829 -0.2974 0.07361 -0.30139 0.07731 C -0.30591 0.08125 -0.31268 0.08264 -0.31754 0.08588 C -0.31927 0.08704 -0.32049 0.08981 -0.3224 0.09005 C -0.34323 0.09213 -0.36441 0.09167 -0.38525 0.09236 C -0.40521 0.09097 -0.42535 0.0912 -0.44514 0.08796 C -0.44775 0.0875 -0.44931 0.08356 -0.45157 0.08148 C -0.46129 0.07222 -0.47066 0.0662 -0.48039 0.05579 C -0.50747 0.02778 -0.48455 0.05231 -0.50313 0.03843 C -0.52066 0.02546 -0.53473 0.01574 -0.55469 0.01065 C -0.5724 0.01134 -0.59011 0.01157 -0.60799 0.01273 C -0.61441 0.01319 -0.61997 0.02037 -0.6257 0.02338 C -0.63542 0.02824 -0.64393 0.03102 -0.65313 0.03843 C -0.66823 0.05069 -0.68108 0.06759 -0.69827 0.075 C -0.70747 0.07361 -0.71372 0.07153 -0.7224 0.06852 C -0.7316 0.06065 -0.73212 0.05532 -0.73368 0.04074 C -0.73316 0.01852 -0.73386 -0.0037 -0.73212 -0.02593 C -0.7316 -0.03264 -0.72882 -0.03889 -0.72726 -0.04537 C -0.72622 -0.04977 -0.72396 -0.05833 -0.72396 -0.05833 C -0.72171 -0.07616 -0.71702 -0.09282 -0.71268 -0.10995 C -0.70973 -0.12199 -0.70782 -0.13125 -0.70313 -0.14213 C -0.70122 -0.15185 -0.69809 -0.16019 -0.69653 -0.17014 C -0.69705 -0.19167 -0.69688 -0.21319 -0.69827 -0.23472 C -0.69948 -0.25324 -0.70921 -0.27083 -0.71268 -0.28843 C -0.71511 -0.30116 -0.71719 -0.31435 -0.7191 -0.32708 C -0.72032 -0.33565 -0.7224 -0.35278 -0.7224 -0.35278 C -0.72205 -0.37199 -0.72414 -0.43704 -0.71112 -0.4625 C -0.70886 -0.48472 -0.70677 -0.47963 -0.70139 -0.50139 C -0.69757 -0.51667 -0.70018 -0.51042 -0.69497 -0.5206 C -0.69167 -0.5338 -0.68959 -0.55 -0.68368 -0.56157 C -0.67726 -0.58843 -0.68802 -0.54606 -0.67882 -0.57431 C -0.67726 -0.57917 -0.67778 -0.58449 -0.6757 -0.58935 C -0.67101 -0.60046 -0.6691 -0.6044 -0.66598 -0.61736 C -0.66389 -0.62639 -0.65191 -0.61875 -0.64497 -0.61944 C -0.63421 -0.62315 -0.62362 -0.62523 -0.61285 -0.62824 C -0.60243 -0.63704 -0.61407 -0.62824 -0.59671 -0.63472 C -0.59427 -0.63565 -0.59237 -0.63773 -0.59011 -0.63889 C -0.58802 -0.63981 -0.58577 -0.64028 -0.58368 -0.64097 C -0.57014 -0.65023 -0.55539 -0.65231 -0.54011 -0.65394 C -0.53421 -0.65648 -0.5224 -0.66042 -0.5224 -0.66042 C -0.50625 -0.65972 -0.49011 -0.66157 -0.47396 -0.65833 C -0.46806 -0.65718 -0.46355 -0.65046 -0.45799 -0.64745 C -0.43507 -0.63519 -0.41285 -0.61597 -0.38855 -0.61088 C -0.37379 -0.60463 -0.36945 -0.60741 -0.34983 -0.6088 C -0.34792 -0.60949 -0.34566 -0.60972 -0.34341 -0.61088 C -0.34167 -0.61181 -0.34046 -0.61435 -0.33855 -0.61528 C -0.33594 -0.61667 -0.33299 -0.61644 -0.33039 -0.61736 C -0.3198 -0.6213 -0.31007 -0.62778 -0.3 -0.63241 C -0.28629 -0.63843 -0.27188 -0.64097 -0.25782 -0.64329 C -0.23473 -0.65069 -0.21059 -0.65602 -0.18716 -0.66042 C -0.13629 -0.65856 -0.14584 -0.66111 -0.11754 -0.65394 C -0.11493 -0.65255 -0.11216 -0.65139 -0.10955 -0.64977 C -0.10782 -0.64861 -0.10643 -0.6463 -0.10487 -0.64537 C -0.09671 -0.64074 -0.08612 -0.63958 -0.07726 -0.63681 C -0.05261 -0.6375 -0.02778 -0.63704 -0.00313 -0.63889 C 0.00191 -0.63935 0.00659 -0.6419 0.01145 -0.64329 C 0.01579 -0.64468 0.0243 -0.64745 0.0243 -0.64745 C 0.03541 -0.65741 0.05017 -0.65833 0.06284 -0.6625 C 0.10295 -0.66088 0.10104 -0.66319 0.12604 -0.65602 C 0.13246 -0.65185 0.13993 -0.65185 0.14513 -0.64537 C 0.15451 -0.63449 0.16701 -0.61968 0.17274 -0.6044 C 0.17413 -0.6 0.17534 -0.5912 0.17604 -0.58727 C 0.17882 -0.57014 0.18194 -0.55301 0.18385 -0.53565 C 0.18385 -0.5294 0.17621 -0.38426 0.18385 -0.35278 C 0.18333 -0.32338 0.18333 -0.29421 0.18246 -0.26481 C 0.18229 -0.25741 0.17413 -0.24537 0.17413 -0.24537 C 0.17257 -0.23843 0.16961 -0.23287 0.1677 -0.22593 C 0.16684 -0.22176 0.16475 -0.21319 0.16475 -0.21319 C 0.1651 -0.19745 0.16545 -0.18148 0.16632 -0.16574 C 0.16649 -0.16134 0.16753 -0.15718 0.1677 -0.15278 C 0.16805 -0.15185 0.1684 -0.12963 0.171 -0.12269 C 0.17291 -0.11829 0.17743 -0.10995 0.17743 -0.10995 C 0.18073 -0.09676 0.18836 -0.0875 0.19687 -0.07986 C 0.20989 -0.05602 0.20277 -0.07269 0.20017 -0.01319 C 0.2 -0.01088 0.19809 -0.00093 0.19687 0.00185 C 0.19496 0.00625 0.19045 0.01481 0.19045 0.01481 C 0.18836 0.02361 0.18524 0.02731 0.18073 0.03426 C 0.17031 0.05093 0.16649 0.05162 0.15156 0.05579 C 0.13402 0.05509 0.11632 0.05486 0.09843 0.05347 C 0.09357 0.05301 0.09323 0.04977 0.08871 0.04722 C 0.08159 0.04306 0.07413 0.04028 0.06632 0.03843 C 0.05798 0.0331 0.05017 0.02546 0.04218 0.01921 C 0.03888 0.01667 0.03559 0.01343 0.03246 0.01065 C 0.02968 0.0081 0.02274 0.00625 0.02274 0.00625 C 0.02118 0.00486 0.01944 0.00301 0.01788 0.00185 C 0.01475 -4.07407E-6 0.00833 -0.00231 0.00833 -0.00231 C 0.00555 -0.00162 1.11111E-6 -0.00023 1.11111E-6 -0.00023 " pathEditMode="relative" ptsTypes="fffffffffffffffffffffffffffffffffffffffffffffffffffffff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98788" y="863728"/>
            <a:ext cx="2928958" cy="5227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sp>
        <p:nvSpPr>
          <p:cNvPr id="5" name="Горизонтальный свиток 4"/>
          <p:cNvSpPr/>
          <p:nvPr/>
        </p:nvSpPr>
        <p:spPr>
          <a:xfrm>
            <a:off x="5061670" y="2139216"/>
            <a:ext cx="4357718" cy="3071834"/>
          </a:xfrm>
          <a:prstGeom prst="horizontalScroll">
            <a:avLst/>
          </a:prstGeom>
          <a:solidFill>
            <a:srgbClr val="BEEDFF"/>
          </a:solidFill>
          <a:ln w="25400" cap="flat" cmpd="sng" algn="ctr">
            <a:solidFill>
              <a:srgbClr val="BEEDFF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lvl="0" algn="ctr"/>
            <a:r>
              <a:rPr lang="ru-RU" sz="6000" b="1">
                <a:solidFill>
                  <a:srgbClr val="0033CC"/>
                </a:solidFill>
                <a:latin typeface="Calibri" pitchFamily="34" charset="0"/>
              </a:rPr>
              <a:t>Царь Ирод</a:t>
            </a:r>
            <a:endParaRPr lang="ru-RU" sz="6000" b="1" dirty="0">
              <a:solidFill>
                <a:srgbClr val="0033CC"/>
              </a:solidFill>
              <a:latin typeface="Calibri" pitchFamily="34" charset="0"/>
            </a:endParaRPr>
          </a:p>
        </p:txBody>
      </p:sp>
      <p:pic>
        <p:nvPicPr>
          <p:cNvPr id="6" name="Рисунок 5" descr="снежинка2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985428" y="827043"/>
            <a:ext cx="2286016" cy="2624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88854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965 -0.00115 C -0.10538 -0.00555 -0.11285 -0.01134 -0.11944 -0.01365 C -0.1224 -0.01504 -0.12552 -0.01481 -0.12847 -0.01574 C -0.1309 -0.0162 -0.13333 -0.01666 -0.13559 -0.01759 C -0.15243 -0.02407 -0.13333 -0.01875 -0.15 -0.02268 C -0.16372 -0.03009 -0.17934 -0.03171 -0.19462 -0.03379 C -0.20642 -0.03819 -0.22135 -0.03935 -0.23403 -0.0412 C -0.24861 -0.04514 -0.26389 -0.0456 -0.27865 -0.04652 C -0.30747 -0.05185 -0.33819 -0.0537 -0.36632 -0.0449 C -0.3717 -0.0412 -0.37726 -0.03958 -0.38247 -0.03564 C -0.39323 -0.02777 -0.40191 -0.01782 -0.41285 -0.00995 C -0.4217 0.00324 -0.41753 -0.00277 -0.42535 0.00811 C -0.42934 0.02454 -0.43351 0.05741 -0.41823 0.06829 C -0.41319 0.08264 -0.40174 0.09422 -0.39497 0.10834 C -0.39427 0.11436 -0.39566 0.12199 -0.39132 0.12639 C -0.38837 0.12963 -0.3809 0.1338 -0.3809 0.13403 C -0.37222 0.14653 -0.37569 0.14098 -0.36997 0.15024 C -0.3691 0.15162 -0.36927 0.15394 -0.36823 0.15556 C -0.36615 0.15926 -0.36094 0.16644 -0.36094 0.16667 C -0.35677 0.17963 -0.34375 0.18843 -0.33958 0.20116 C -0.33837 0.20486 -0.33681 0.20857 -0.33594 0.21204 C -0.33472 0.21829 -0.33247 0.23033 -0.33247 0.23056 C -0.33333 0.26343 -0.32899 0.29213 -0.34844 0.31783 C -0.35469 0.33611 -0.36545 0.35139 -0.37882 0.36528 C -0.3842 0.37084 -0.38785 0.37824 -0.39323 0.38334 C -0.40243 0.40255 -0.41858 0.41482 -0.42535 0.43658 C -0.41458 0.47107 -0.42726 0.42894 -0.4217 0.53102 C -0.42153 0.53403 -0.41771 0.54352 -0.41632 0.54723 C -0.40764 0.57385 -0.39028 0.59537 -0.36285 0.60209 C -0.35069 0.61088 -0.32049 0.61227 -0.30747 0.6132 C -0.25955 0.61204 -0.21927 0.60903 -0.17135 0.60764 C -0.15781 0.6044 -0.16667 0.60579 -0.14444 0.60579 " pathEditMode="relative" rAng="0" ptsTypes="fffffffffffffffffffffffffffffff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00" y="28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Горизонтальный свиток 4"/>
          <p:cNvSpPr/>
          <p:nvPr/>
        </p:nvSpPr>
        <p:spPr>
          <a:xfrm>
            <a:off x="987107" y="519530"/>
            <a:ext cx="7858180" cy="5357850"/>
          </a:xfrm>
          <a:prstGeom prst="horizontalScroll">
            <a:avLst/>
          </a:prstGeom>
          <a:solidFill>
            <a:srgbClr val="BEEDFF"/>
          </a:solidFill>
          <a:ln w="25400" cap="flat" cmpd="sng" algn="ctr">
            <a:solidFill>
              <a:srgbClr val="BEEDFF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lvl="0" algn="ctr"/>
            <a:r>
              <a:rPr lang="ru-RU" sz="4800" b="1" dirty="0">
                <a:solidFill>
                  <a:srgbClr val="0033CC"/>
                </a:solidFill>
                <a:latin typeface="Calibri" pitchFamily="34" charset="0"/>
              </a:rPr>
              <a:t>Они были на поле и увидели Ангела, который возвестил им о рождении Спасителя. Кто они?</a:t>
            </a:r>
          </a:p>
        </p:txBody>
      </p:sp>
      <p:pic>
        <p:nvPicPr>
          <p:cNvPr id="6" name="Picture 2" descr="C:\Documents and Settings\work\Рабочий стол\рождество викторина\снежинка2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728256" y="3663088"/>
            <a:ext cx="1928826" cy="22142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603647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73 0.075 C -0.01493 0.06412 -0.01893 0.05648 -0.02726 0.04931 C -0.03195 0.03981 -0.0382 0.03218 -0.04341 0.02338 C -0.04862 0.01435 -0.05469 0.00486 -0.05955 -0.0044 C -0.06059 -0.00648 -0.06146 -0.00926 -0.06285 -0.01088 C -0.06806 -0.01667 -0.08177 -0.02292 -0.08872 -0.02593 C -0.10521 -0.02523 -0.12188 -0.02569 -0.13872 -0.02384 C -0.14115 -0.02361 -0.14271 -0.0206 -0.14514 -0.01944 C -0.14896 -0.01736 -0.16198 -0.01343 -0.16268 -0.01319 C -0.17309 -0.00602 -0.1823 -0.00093 -0.19358 0.00417 C -0.19896 0.01528 -0.20278 0.02454 -0.21268 0.02778 C -0.22414 0.03773 -0.21007 0.02662 -0.22414 0.03426 C -0.23021 0.03773 -0.23802 0.04444 -0.24497 0.04722 C -0.24931 0.04884 -0.25348 0.05 -0.25782 0.05139 C -0.26007 0.05208 -0.26441 0.05347 -0.26441 0.05347 C -0.27674 0.06181 -0.26441 0.05463 -0.28056 0.05995 C -0.28368 0.06111 -0.29028 0.06435 -0.29028 0.06435 C -0.2941 0.06829 -0.2974 0.07361 -0.30139 0.07731 C -0.30591 0.08125 -0.31268 0.08264 -0.31754 0.08588 C -0.31927 0.08704 -0.32049 0.08981 -0.3224 0.09005 C -0.34323 0.09213 -0.36441 0.09167 -0.38525 0.09236 C -0.40521 0.09097 -0.42535 0.0912 -0.44514 0.08796 C -0.44775 0.0875 -0.44931 0.08356 -0.45157 0.08148 C -0.46129 0.07222 -0.47066 0.0662 -0.48039 0.05579 C -0.50747 0.02778 -0.48455 0.05231 -0.50313 0.03843 C -0.52066 0.02546 -0.53473 0.01574 -0.55469 0.01065 C -0.5724 0.01134 -0.59011 0.01157 -0.60799 0.01273 C -0.61441 0.01319 -0.61997 0.02037 -0.6257 0.02338 C -0.63542 0.02824 -0.64393 0.03102 -0.65313 0.03843 C -0.66823 0.05069 -0.68108 0.06759 -0.69827 0.075 C -0.70747 0.07361 -0.71372 0.07153 -0.7224 0.06852 C -0.7316 0.06065 -0.73212 0.05532 -0.73368 0.04074 C -0.73316 0.01852 -0.73386 -0.0037 -0.73212 -0.02593 C -0.7316 -0.03264 -0.72882 -0.03889 -0.72726 -0.04537 C -0.72622 -0.04977 -0.72396 -0.05833 -0.72396 -0.05833 C -0.72171 -0.07616 -0.71702 -0.09282 -0.71268 -0.10995 C -0.70973 -0.12199 -0.70782 -0.13125 -0.70313 -0.14213 C -0.70122 -0.15185 -0.69809 -0.16019 -0.69653 -0.17014 C -0.69705 -0.19167 -0.69688 -0.21319 -0.69827 -0.23472 C -0.69948 -0.25324 -0.70921 -0.27083 -0.71268 -0.28843 C -0.71511 -0.30116 -0.71719 -0.31435 -0.7191 -0.32708 C -0.72032 -0.33565 -0.7224 -0.35278 -0.7224 -0.35278 C -0.72205 -0.37199 -0.72414 -0.43704 -0.71112 -0.4625 C -0.70886 -0.48472 -0.70677 -0.47963 -0.70139 -0.50139 C -0.69757 -0.51667 -0.70018 -0.51042 -0.69497 -0.5206 C -0.69167 -0.5338 -0.68959 -0.55 -0.68368 -0.56157 C -0.67726 -0.58843 -0.68802 -0.54606 -0.67882 -0.57431 C -0.67726 -0.57917 -0.67778 -0.58449 -0.6757 -0.58935 C -0.67101 -0.60046 -0.6691 -0.6044 -0.66598 -0.61736 C -0.66389 -0.62639 -0.65191 -0.61875 -0.64497 -0.61944 C -0.63421 -0.62315 -0.62362 -0.62523 -0.61285 -0.62824 C -0.60243 -0.63704 -0.61407 -0.62824 -0.59671 -0.63472 C -0.59427 -0.63565 -0.59237 -0.63773 -0.59011 -0.63889 C -0.58802 -0.63981 -0.58577 -0.64028 -0.58368 -0.64097 C -0.57014 -0.65023 -0.55539 -0.65231 -0.54011 -0.65394 C -0.53421 -0.65648 -0.5224 -0.66042 -0.5224 -0.66042 C -0.50625 -0.65972 -0.49011 -0.66157 -0.47396 -0.65833 C -0.46806 -0.65718 -0.46355 -0.65046 -0.45799 -0.64745 C -0.43507 -0.63519 -0.41285 -0.61597 -0.38855 -0.61088 C -0.37379 -0.60463 -0.36945 -0.60741 -0.34983 -0.6088 C -0.34792 -0.60949 -0.34566 -0.60972 -0.34341 -0.61088 C -0.34167 -0.61181 -0.34046 -0.61435 -0.33855 -0.61528 C -0.33594 -0.61667 -0.33299 -0.61644 -0.33039 -0.61736 C -0.3198 -0.6213 -0.31007 -0.62778 -0.3 -0.63241 C -0.28629 -0.63843 -0.27188 -0.64097 -0.25782 -0.64329 C -0.23473 -0.65069 -0.21059 -0.65602 -0.18716 -0.66042 C -0.13629 -0.65856 -0.14584 -0.66111 -0.11754 -0.65394 C -0.11493 -0.65255 -0.11216 -0.65139 -0.10955 -0.64977 C -0.10782 -0.64861 -0.10643 -0.6463 -0.10487 -0.64537 C -0.09671 -0.64074 -0.08612 -0.63958 -0.07726 -0.63681 C -0.05261 -0.6375 -0.02778 -0.63704 -0.00313 -0.63889 C 0.00191 -0.63935 0.00659 -0.6419 0.01145 -0.64329 C 0.01579 -0.64468 0.0243 -0.64745 0.0243 -0.64745 C 0.03541 -0.65741 0.05017 -0.65833 0.06284 -0.6625 C 0.10295 -0.66088 0.10104 -0.66319 0.12604 -0.65602 C 0.13246 -0.65185 0.13993 -0.65185 0.14513 -0.64537 C 0.15451 -0.63449 0.16701 -0.61968 0.17274 -0.6044 C 0.17413 -0.6 0.17534 -0.5912 0.17604 -0.58727 C 0.17882 -0.57014 0.18194 -0.55301 0.18385 -0.53565 C 0.18385 -0.5294 0.17621 -0.38426 0.18385 -0.35278 C 0.18333 -0.32338 0.18333 -0.29421 0.18246 -0.26481 C 0.18229 -0.25741 0.17413 -0.24537 0.17413 -0.24537 C 0.17257 -0.23843 0.16961 -0.23287 0.1677 -0.22593 C 0.16684 -0.22176 0.16475 -0.21319 0.16475 -0.21319 C 0.1651 -0.19745 0.16545 -0.18148 0.16632 -0.16574 C 0.16649 -0.16134 0.16753 -0.15718 0.1677 -0.15278 C 0.16805 -0.15185 0.1684 -0.12963 0.171 -0.12269 C 0.17291 -0.11829 0.17743 -0.10995 0.17743 -0.10995 C 0.18073 -0.09676 0.18836 -0.0875 0.19687 -0.07986 C 0.20989 -0.05602 0.20277 -0.07269 0.20017 -0.01319 C 0.2 -0.01088 0.19809 -0.00093 0.19687 0.00185 C 0.19496 0.00625 0.19045 0.01481 0.19045 0.01481 C 0.18836 0.02361 0.18524 0.02731 0.18073 0.03426 C 0.17031 0.05093 0.16649 0.05162 0.15156 0.05579 C 0.13402 0.05509 0.11632 0.05486 0.09843 0.05347 C 0.09357 0.05301 0.09323 0.04977 0.08871 0.04722 C 0.08159 0.04306 0.07413 0.04028 0.06632 0.03843 C 0.05798 0.0331 0.05017 0.02546 0.04218 0.01921 C 0.03888 0.01667 0.03559 0.01343 0.03246 0.01065 C 0.02968 0.0081 0.02274 0.00625 0.02274 0.00625 C 0.02118 0.00486 0.01944 0.00301 0.01788 0.00185 C 0.01475 -4.07407E-6 0.00833 -0.00231 0.00833 -0.00231 C 0.00555 -0.00162 1.11111E-6 -0.00023 1.11111E-6 -0.00023 " pathEditMode="relative" ptsTypes="fffffffffffffffffffffffffffffffffffffffffffffffffffffff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http://svavva.ru/wp-content/up/269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0806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42909" y="954357"/>
            <a:ext cx="3555017" cy="469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sp>
        <p:nvSpPr>
          <p:cNvPr id="5" name="Горизонтальный свиток 4"/>
          <p:cNvSpPr/>
          <p:nvPr/>
        </p:nvSpPr>
        <p:spPr>
          <a:xfrm>
            <a:off x="4904509" y="1619648"/>
            <a:ext cx="5200681" cy="3214710"/>
          </a:xfrm>
          <a:prstGeom prst="horizontalScroll">
            <a:avLst/>
          </a:prstGeom>
          <a:solidFill>
            <a:srgbClr val="BEEDFF"/>
          </a:solidFill>
          <a:ln w="25400" cap="flat" cmpd="sng" algn="ctr">
            <a:solidFill>
              <a:srgbClr val="BEEDFF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lvl="0" algn="ctr"/>
            <a:r>
              <a:rPr lang="ru-RU" sz="6000" b="1">
                <a:solidFill>
                  <a:srgbClr val="0033CC"/>
                </a:solidFill>
                <a:latin typeface="Calibri" pitchFamily="34" charset="0"/>
              </a:rPr>
              <a:t>Пастухи</a:t>
            </a:r>
            <a:endParaRPr lang="ru-RU" sz="6000" b="1" dirty="0">
              <a:solidFill>
                <a:srgbClr val="0033CC"/>
              </a:solidFill>
              <a:latin typeface="Calibri" pitchFamily="34" charset="0"/>
            </a:endParaRPr>
          </a:p>
        </p:txBody>
      </p:sp>
      <p:pic>
        <p:nvPicPr>
          <p:cNvPr id="6" name="Рисунок 5" descr="снежинка2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962182" y="602657"/>
            <a:ext cx="2286016" cy="2624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38715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965 -0.00115 C -0.10538 -0.00555 -0.11285 -0.01134 -0.11944 -0.01365 C -0.1224 -0.01504 -0.12552 -0.01481 -0.12847 -0.01574 C -0.1309 -0.0162 -0.13333 -0.01666 -0.13559 -0.01759 C -0.15243 -0.02407 -0.13333 -0.01875 -0.15 -0.02268 C -0.16372 -0.03009 -0.17934 -0.03171 -0.19462 -0.03379 C -0.20642 -0.03819 -0.22135 -0.03935 -0.23403 -0.0412 C -0.24861 -0.04514 -0.26389 -0.0456 -0.27865 -0.04652 C -0.30747 -0.05185 -0.33819 -0.0537 -0.36632 -0.0449 C -0.3717 -0.0412 -0.37726 -0.03958 -0.38247 -0.03564 C -0.39323 -0.02777 -0.40191 -0.01782 -0.41285 -0.00995 C -0.4217 0.00324 -0.41753 -0.00277 -0.42535 0.00811 C -0.42934 0.02454 -0.43351 0.05741 -0.41823 0.06829 C -0.41319 0.08264 -0.40174 0.09422 -0.39497 0.10834 C -0.39427 0.11436 -0.39566 0.12199 -0.39132 0.12639 C -0.38837 0.12963 -0.3809 0.1338 -0.3809 0.13403 C -0.37222 0.14653 -0.37569 0.14098 -0.36997 0.15024 C -0.3691 0.15162 -0.36927 0.15394 -0.36823 0.15556 C -0.36615 0.15926 -0.36094 0.16644 -0.36094 0.16667 C -0.35677 0.17963 -0.34375 0.18843 -0.33958 0.20116 C -0.33837 0.20486 -0.33681 0.20857 -0.33594 0.21204 C -0.33472 0.21829 -0.33247 0.23033 -0.33247 0.23056 C -0.33333 0.26343 -0.32899 0.29213 -0.34844 0.31783 C -0.35469 0.33611 -0.36545 0.35139 -0.37882 0.36528 C -0.3842 0.37084 -0.38785 0.37824 -0.39323 0.38334 C -0.40243 0.40255 -0.41858 0.41482 -0.42535 0.43658 C -0.41458 0.47107 -0.42726 0.42894 -0.4217 0.53102 C -0.42153 0.53403 -0.41771 0.54352 -0.41632 0.54723 C -0.40764 0.57385 -0.39028 0.59537 -0.36285 0.60209 C -0.35069 0.61088 -0.32049 0.61227 -0.30747 0.6132 C -0.25955 0.61204 -0.21927 0.60903 -0.17135 0.60764 C -0.15781 0.6044 -0.16667 0.60579 -0.14444 0.60579 " pathEditMode="relative" rAng="0" ptsTypes="fffffffffffffffffffffffffffffff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00" y="28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Горизонтальный свиток 3"/>
          <p:cNvSpPr/>
          <p:nvPr/>
        </p:nvSpPr>
        <p:spPr>
          <a:xfrm>
            <a:off x="1298835" y="581875"/>
            <a:ext cx="7858180" cy="5357850"/>
          </a:xfrm>
          <a:prstGeom prst="horizontalScroll">
            <a:avLst/>
          </a:prstGeom>
          <a:solidFill>
            <a:srgbClr val="BEEDFF"/>
          </a:solidFill>
          <a:ln w="25400" cap="flat" cmpd="sng" algn="ctr">
            <a:solidFill>
              <a:srgbClr val="BEEDFF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lvl="0" algn="ctr"/>
            <a:r>
              <a:rPr lang="ru-RU" sz="4800" b="1">
                <a:solidFill>
                  <a:srgbClr val="0033CC"/>
                </a:solidFill>
                <a:latin typeface="Calibri" pitchFamily="34" charset="0"/>
              </a:rPr>
              <a:t>Кто из людей понял, что необычное явление на небе есть знак рождения Спасителя человечества?</a:t>
            </a:r>
            <a:endParaRPr lang="ru-RU" sz="4800" b="1" dirty="0">
              <a:solidFill>
                <a:srgbClr val="0033CC"/>
              </a:solidFill>
              <a:latin typeface="Calibri" pitchFamily="34" charset="0"/>
            </a:endParaRPr>
          </a:p>
        </p:txBody>
      </p:sp>
      <p:pic>
        <p:nvPicPr>
          <p:cNvPr id="5" name="Picture 2" descr="C:\Documents and Settings\work\Рабочий стол\рождество викторина\снежинка2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097135" y="4053476"/>
            <a:ext cx="1643074" cy="188624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885578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73 0.075 C -0.01493 0.06412 -0.01893 0.05648 -0.02726 0.04931 C -0.03195 0.03981 -0.0382 0.03218 -0.04341 0.02338 C -0.04862 0.01435 -0.05469 0.00486 -0.05955 -0.0044 C -0.06059 -0.00648 -0.06146 -0.00926 -0.06285 -0.01088 C -0.06806 -0.01667 -0.08177 -0.02292 -0.08872 -0.02593 C -0.10521 -0.02523 -0.12188 -0.02569 -0.13872 -0.02384 C -0.14115 -0.02361 -0.14271 -0.0206 -0.14514 -0.01944 C -0.14896 -0.01736 -0.16198 -0.01343 -0.16268 -0.01319 C -0.17309 -0.00602 -0.1823 -0.00093 -0.19358 0.00417 C -0.19896 0.01528 -0.20278 0.02454 -0.21268 0.02778 C -0.22414 0.03773 -0.21007 0.02662 -0.22414 0.03426 C -0.23021 0.03773 -0.23802 0.04444 -0.24497 0.04722 C -0.24931 0.04884 -0.25348 0.05 -0.25782 0.05139 C -0.26007 0.05208 -0.26441 0.05347 -0.26441 0.05347 C -0.27674 0.06181 -0.26441 0.05463 -0.28056 0.05995 C -0.28368 0.06111 -0.29028 0.06435 -0.29028 0.06435 C -0.2941 0.06829 -0.2974 0.07361 -0.30139 0.07731 C -0.30591 0.08125 -0.31268 0.08264 -0.31754 0.08588 C -0.31927 0.08704 -0.32049 0.08981 -0.3224 0.09005 C -0.34323 0.09213 -0.36441 0.09167 -0.38525 0.09236 C -0.40521 0.09097 -0.42535 0.0912 -0.44514 0.08796 C -0.44775 0.0875 -0.44931 0.08356 -0.45157 0.08148 C -0.46129 0.07222 -0.47066 0.0662 -0.48039 0.05579 C -0.50747 0.02778 -0.48455 0.05231 -0.50313 0.03843 C -0.52066 0.02546 -0.53473 0.01574 -0.55469 0.01065 C -0.5724 0.01134 -0.59011 0.01157 -0.60799 0.01273 C -0.61441 0.01319 -0.61997 0.02037 -0.6257 0.02338 C -0.63542 0.02824 -0.64393 0.03102 -0.65313 0.03843 C -0.66823 0.05069 -0.68108 0.06759 -0.69827 0.075 C -0.70747 0.07361 -0.71372 0.07153 -0.7224 0.06852 C -0.7316 0.06065 -0.73212 0.05532 -0.73368 0.04074 C -0.73316 0.01852 -0.73386 -0.0037 -0.73212 -0.02593 C -0.7316 -0.03264 -0.72882 -0.03889 -0.72726 -0.04537 C -0.72622 -0.04977 -0.72396 -0.05833 -0.72396 -0.05833 C -0.72171 -0.07616 -0.71702 -0.09282 -0.71268 -0.10995 C -0.70973 -0.12199 -0.70782 -0.13125 -0.70313 -0.14213 C -0.70122 -0.15185 -0.69809 -0.16019 -0.69653 -0.17014 C -0.69705 -0.19167 -0.69688 -0.21319 -0.69827 -0.23472 C -0.69948 -0.25324 -0.70921 -0.27083 -0.71268 -0.28843 C -0.71511 -0.30116 -0.71719 -0.31435 -0.7191 -0.32708 C -0.72032 -0.33565 -0.7224 -0.35278 -0.7224 -0.35278 C -0.72205 -0.37199 -0.72414 -0.43704 -0.71112 -0.4625 C -0.70886 -0.48472 -0.70677 -0.47963 -0.70139 -0.50139 C -0.69757 -0.51667 -0.70018 -0.51042 -0.69497 -0.5206 C -0.69167 -0.5338 -0.68959 -0.55 -0.68368 -0.56157 C -0.67726 -0.58843 -0.68802 -0.54606 -0.67882 -0.57431 C -0.67726 -0.57917 -0.67778 -0.58449 -0.6757 -0.58935 C -0.67101 -0.60046 -0.6691 -0.6044 -0.66598 -0.61736 C -0.66389 -0.62639 -0.65191 -0.61875 -0.64497 -0.61944 C -0.63421 -0.62315 -0.62362 -0.62523 -0.61285 -0.62824 C -0.60243 -0.63704 -0.61407 -0.62824 -0.59671 -0.63472 C -0.59427 -0.63565 -0.59237 -0.63773 -0.59011 -0.63889 C -0.58802 -0.63981 -0.58577 -0.64028 -0.58368 -0.64097 C -0.57014 -0.65023 -0.55539 -0.65231 -0.54011 -0.65394 C -0.53421 -0.65648 -0.5224 -0.66042 -0.5224 -0.66042 C -0.50625 -0.65972 -0.49011 -0.66157 -0.47396 -0.65833 C -0.46806 -0.65718 -0.46355 -0.65046 -0.45799 -0.64745 C -0.43507 -0.63519 -0.41285 -0.61597 -0.38855 -0.61088 C -0.37379 -0.60463 -0.36945 -0.60741 -0.34983 -0.6088 C -0.34792 -0.60949 -0.34566 -0.60972 -0.34341 -0.61088 C -0.34167 -0.61181 -0.34046 -0.61435 -0.33855 -0.61528 C -0.33594 -0.61667 -0.33299 -0.61644 -0.33039 -0.61736 C -0.3198 -0.6213 -0.31007 -0.62778 -0.3 -0.63241 C -0.28629 -0.63843 -0.27188 -0.64097 -0.25782 -0.64329 C -0.23473 -0.65069 -0.21059 -0.65602 -0.18716 -0.66042 C -0.13629 -0.65856 -0.14584 -0.66111 -0.11754 -0.65394 C -0.11493 -0.65255 -0.11216 -0.65139 -0.10955 -0.64977 C -0.10782 -0.64861 -0.10643 -0.6463 -0.10487 -0.64537 C -0.09671 -0.64074 -0.08612 -0.63958 -0.07726 -0.63681 C -0.05261 -0.6375 -0.02778 -0.63704 -0.00313 -0.63889 C 0.00191 -0.63935 0.00659 -0.6419 0.01145 -0.64329 C 0.01579 -0.64468 0.0243 -0.64745 0.0243 -0.64745 C 0.03541 -0.65741 0.05017 -0.65833 0.06284 -0.6625 C 0.10295 -0.66088 0.10104 -0.66319 0.12604 -0.65602 C 0.13246 -0.65185 0.13993 -0.65185 0.14513 -0.64537 C 0.15451 -0.63449 0.16701 -0.61968 0.17274 -0.6044 C 0.17413 -0.6 0.17534 -0.5912 0.17604 -0.58727 C 0.17882 -0.57014 0.18194 -0.55301 0.18385 -0.53565 C 0.18385 -0.5294 0.17621 -0.38426 0.18385 -0.35278 C 0.18333 -0.32338 0.18333 -0.29421 0.18246 -0.26481 C 0.18229 -0.25741 0.17413 -0.24537 0.17413 -0.24537 C 0.17257 -0.23843 0.16961 -0.23287 0.1677 -0.22593 C 0.16684 -0.22176 0.16475 -0.21319 0.16475 -0.21319 C 0.1651 -0.19745 0.16545 -0.18148 0.16632 -0.16574 C 0.16649 -0.16134 0.16753 -0.15718 0.1677 -0.15278 C 0.16805 -0.15185 0.1684 -0.12963 0.171 -0.12269 C 0.17291 -0.11829 0.17743 -0.10995 0.17743 -0.10995 C 0.18073 -0.09676 0.18836 -0.0875 0.19687 -0.07986 C 0.20989 -0.05602 0.20277 -0.07269 0.20017 -0.01319 C 0.2 -0.01088 0.19809 -0.00093 0.19687 0.00185 C 0.19496 0.00625 0.19045 0.01481 0.19045 0.01481 C 0.18836 0.02361 0.18524 0.02731 0.18073 0.03426 C 0.17031 0.05093 0.16649 0.05162 0.15156 0.05579 C 0.13402 0.05509 0.11632 0.05486 0.09843 0.05347 C 0.09357 0.05301 0.09323 0.04977 0.08871 0.04722 C 0.08159 0.04306 0.07413 0.04028 0.06632 0.03843 C 0.05798 0.0331 0.05017 0.02546 0.04218 0.01921 C 0.03888 0.01667 0.03559 0.01343 0.03246 0.01065 C 0.02968 0.0081 0.02274 0.00625 0.02274 0.00625 C 0.02118 0.00486 0.01944 0.00301 0.01788 0.00185 C 0.01475 -4.07407E-6 0.00833 -0.00231 0.00833 -0.00231 C 0.00555 -0.00162 1.11111E-6 -0.00023 1.11111E-6 -0.00023 " pathEditMode="relative" ptsTypes="fffffffffffffffffffffffffffffffffffffffffffffffffffffff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41598" y="1163782"/>
            <a:ext cx="3551489" cy="4351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sp>
        <p:nvSpPr>
          <p:cNvPr id="5" name="Горизонтальный свиток 4"/>
          <p:cNvSpPr/>
          <p:nvPr/>
        </p:nvSpPr>
        <p:spPr>
          <a:xfrm>
            <a:off x="4770727" y="2252211"/>
            <a:ext cx="4357718" cy="3071834"/>
          </a:xfrm>
          <a:prstGeom prst="horizontalScroll">
            <a:avLst/>
          </a:prstGeom>
          <a:solidFill>
            <a:srgbClr val="BEEDFF"/>
          </a:solidFill>
          <a:ln w="25400" cap="flat" cmpd="sng" algn="ctr">
            <a:solidFill>
              <a:srgbClr val="BEEDFF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lvl="0" algn="ctr"/>
            <a:r>
              <a:rPr lang="ru-RU" sz="6000" b="1">
                <a:solidFill>
                  <a:srgbClr val="0033CC"/>
                </a:solidFill>
                <a:latin typeface="Calibri" pitchFamily="34" charset="0"/>
              </a:rPr>
              <a:t>Волхвы</a:t>
            </a:r>
            <a:endParaRPr lang="ru-RU" sz="6000" b="1" dirty="0">
              <a:solidFill>
                <a:srgbClr val="0033CC"/>
              </a:solidFill>
              <a:latin typeface="Calibri" pitchFamily="34" charset="0"/>
            </a:endParaRPr>
          </a:p>
        </p:txBody>
      </p:sp>
      <p:pic>
        <p:nvPicPr>
          <p:cNvPr id="6" name="Рисунок 5" descr="снежинка2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353813" y="1163782"/>
            <a:ext cx="2286016" cy="2624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41451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965 -0.00115 C -0.10538 -0.00555 -0.11285 -0.01134 -0.11944 -0.01365 C -0.1224 -0.01504 -0.12552 -0.01481 -0.12847 -0.01574 C -0.1309 -0.0162 -0.13333 -0.01666 -0.13559 -0.01759 C -0.15243 -0.02407 -0.13333 -0.01875 -0.15 -0.02268 C -0.16372 -0.03009 -0.17934 -0.03171 -0.19462 -0.03379 C -0.20642 -0.03819 -0.22135 -0.03935 -0.23403 -0.0412 C -0.24861 -0.04514 -0.26389 -0.0456 -0.27865 -0.04652 C -0.30747 -0.05185 -0.33819 -0.0537 -0.36632 -0.0449 C -0.3717 -0.0412 -0.37726 -0.03958 -0.38247 -0.03564 C -0.39323 -0.02777 -0.40191 -0.01782 -0.41285 -0.00995 C -0.4217 0.00324 -0.41753 -0.00277 -0.42535 0.00811 C -0.42934 0.02454 -0.43351 0.05741 -0.41823 0.06829 C -0.41319 0.08264 -0.40174 0.09422 -0.39497 0.10834 C -0.39427 0.11436 -0.39566 0.12199 -0.39132 0.12639 C -0.38837 0.12963 -0.3809 0.1338 -0.3809 0.13403 C -0.37222 0.14653 -0.37569 0.14098 -0.36997 0.15024 C -0.3691 0.15162 -0.36927 0.15394 -0.36823 0.15556 C -0.36615 0.15926 -0.36094 0.16644 -0.36094 0.16667 C -0.35677 0.17963 -0.34375 0.18843 -0.33958 0.20116 C -0.33837 0.20486 -0.33681 0.20857 -0.33594 0.21204 C -0.33472 0.21829 -0.33247 0.23033 -0.33247 0.23056 C -0.33333 0.26343 -0.32899 0.29213 -0.34844 0.31783 C -0.35469 0.33611 -0.36545 0.35139 -0.37882 0.36528 C -0.3842 0.37084 -0.38785 0.37824 -0.39323 0.38334 C -0.40243 0.40255 -0.41858 0.41482 -0.42535 0.43658 C -0.41458 0.47107 -0.42726 0.42894 -0.4217 0.53102 C -0.42153 0.53403 -0.41771 0.54352 -0.41632 0.54723 C -0.40764 0.57385 -0.39028 0.59537 -0.36285 0.60209 C -0.35069 0.61088 -0.32049 0.61227 -0.30747 0.6132 C -0.25955 0.61204 -0.21927 0.60903 -0.17135 0.60764 C -0.15781 0.6044 -0.16667 0.60579 -0.14444 0.60579 " pathEditMode="relative" rAng="0" ptsTypes="fffffffffffffffffffffffffffffff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00" y="28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Горизонтальный свиток 3"/>
          <p:cNvSpPr/>
          <p:nvPr/>
        </p:nvSpPr>
        <p:spPr>
          <a:xfrm>
            <a:off x="2317144" y="415620"/>
            <a:ext cx="7858180" cy="5357850"/>
          </a:xfrm>
          <a:prstGeom prst="horizontalScroll">
            <a:avLst/>
          </a:prstGeom>
          <a:solidFill>
            <a:srgbClr val="BEEDFF"/>
          </a:solidFill>
          <a:ln w="25400" cap="flat" cmpd="sng" algn="ctr">
            <a:solidFill>
              <a:srgbClr val="BEEDFF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lvl="0" algn="ctr"/>
            <a:r>
              <a:rPr lang="ru-RU" sz="4000" b="1">
                <a:solidFill>
                  <a:srgbClr val="0033CC"/>
                </a:solidFill>
                <a:latin typeface="Calibri" pitchFamily="34" charset="0"/>
              </a:rPr>
              <a:t>Кто кому говорил такие слова: «...где родившийся Царь Иудейский? ибо мы видели звезду Его на востоке и пришли поклониться Ему»?</a:t>
            </a:r>
            <a:endParaRPr lang="ru-RU" sz="4000" b="1" dirty="0">
              <a:solidFill>
                <a:srgbClr val="0033CC"/>
              </a:solidFill>
              <a:latin typeface="Calibri" pitchFamily="34" charset="0"/>
            </a:endParaRPr>
          </a:p>
        </p:txBody>
      </p:sp>
      <p:pic>
        <p:nvPicPr>
          <p:cNvPr id="5" name="Picture 2" descr="C:\Documents and Settings\work\Рабочий стол\рождество викторина\снежинка2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210911" y="4096622"/>
            <a:ext cx="1928826" cy="22142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376256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73 0.075 C -0.01493 0.06412 -0.01893 0.05648 -0.02726 0.04931 C -0.03195 0.03981 -0.0382 0.03218 -0.04341 0.02338 C -0.04862 0.01435 -0.05469 0.00486 -0.05955 -0.0044 C -0.06059 -0.00648 -0.06146 -0.00926 -0.06285 -0.01088 C -0.06806 -0.01667 -0.08177 -0.02292 -0.08872 -0.02593 C -0.10521 -0.02523 -0.12188 -0.02569 -0.13872 -0.02384 C -0.14115 -0.02361 -0.14271 -0.0206 -0.14514 -0.01944 C -0.14896 -0.01736 -0.16198 -0.01343 -0.16268 -0.01319 C -0.17309 -0.00602 -0.1823 -0.00093 -0.19358 0.00417 C -0.19896 0.01528 -0.20278 0.02454 -0.21268 0.02778 C -0.22414 0.03773 -0.21007 0.02662 -0.22414 0.03426 C -0.23021 0.03773 -0.23802 0.04444 -0.24497 0.04722 C -0.24931 0.04884 -0.25348 0.05 -0.25782 0.05139 C -0.26007 0.05208 -0.26441 0.05347 -0.26441 0.05347 C -0.27674 0.06181 -0.26441 0.05463 -0.28056 0.05995 C -0.28368 0.06111 -0.29028 0.06435 -0.29028 0.06435 C -0.2941 0.06829 -0.2974 0.07361 -0.30139 0.07731 C -0.30591 0.08125 -0.31268 0.08264 -0.31754 0.08588 C -0.31927 0.08704 -0.32049 0.08981 -0.3224 0.09005 C -0.34323 0.09213 -0.36441 0.09167 -0.38525 0.09236 C -0.40521 0.09097 -0.42535 0.0912 -0.44514 0.08796 C -0.44775 0.0875 -0.44931 0.08356 -0.45157 0.08148 C -0.46129 0.07222 -0.47066 0.0662 -0.48039 0.05579 C -0.50747 0.02778 -0.48455 0.05231 -0.50313 0.03843 C -0.52066 0.02546 -0.53473 0.01574 -0.55469 0.01065 C -0.5724 0.01134 -0.59011 0.01157 -0.60799 0.01273 C -0.61441 0.01319 -0.61997 0.02037 -0.6257 0.02338 C -0.63542 0.02824 -0.64393 0.03102 -0.65313 0.03843 C -0.66823 0.05069 -0.68108 0.06759 -0.69827 0.075 C -0.70747 0.07361 -0.71372 0.07153 -0.7224 0.06852 C -0.7316 0.06065 -0.73212 0.05532 -0.73368 0.04074 C -0.73316 0.01852 -0.73386 -0.0037 -0.73212 -0.02593 C -0.7316 -0.03264 -0.72882 -0.03889 -0.72726 -0.04537 C -0.72622 -0.04977 -0.72396 -0.05833 -0.72396 -0.05833 C -0.72171 -0.07616 -0.71702 -0.09282 -0.71268 -0.10995 C -0.70973 -0.12199 -0.70782 -0.13125 -0.70313 -0.14213 C -0.70122 -0.15185 -0.69809 -0.16019 -0.69653 -0.17014 C -0.69705 -0.19167 -0.69688 -0.21319 -0.69827 -0.23472 C -0.69948 -0.25324 -0.70921 -0.27083 -0.71268 -0.28843 C -0.71511 -0.30116 -0.71719 -0.31435 -0.7191 -0.32708 C -0.72032 -0.33565 -0.7224 -0.35278 -0.7224 -0.35278 C -0.72205 -0.37199 -0.72414 -0.43704 -0.71112 -0.4625 C -0.70886 -0.48472 -0.70677 -0.47963 -0.70139 -0.50139 C -0.69757 -0.51667 -0.70018 -0.51042 -0.69497 -0.5206 C -0.69167 -0.5338 -0.68959 -0.55 -0.68368 -0.56157 C -0.67726 -0.58843 -0.68802 -0.54606 -0.67882 -0.57431 C -0.67726 -0.57917 -0.67778 -0.58449 -0.6757 -0.58935 C -0.67101 -0.60046 -0.6691 -0.6044 -0.66598 -0.61736 C -0.66389 -0.62639 -0.65191 -0.61875 -0.64497 -0.61944 C -0.63421 -0.62315 -0.62362 -0.62523 -0.61285 -0.62824 C -0.60243 -0.63704 -0.61407 -0.62824 -0.59671 -0.63472 C -0.59427 -0.63565 -0.59237 -0.63773 -0.59011 -0.63889 C -0.58802 -0.63981 -0.58577 -0.64028 -0.58368 -0.64097 C -0.57014 -0.65023 -0.55539 -0.65231 -0.54011 -0.65394 C -0.53421 -0.65648 -0.5224 -0.66042 -0.5224 -0.66042 C -0.50625 -0.65972 -0.49011 -0.66157 -0.47396 -0.65833 C -0.46806 -0.65718 -0.46355 -0.65046 -0.45799 -0.64745 C -0.43507 -0.63519 -0.41285 -0.61597 -0.38855 -0.61088 C -0.37379 -0.60463 -0.36945 -0.60741 -0.34983 -0.6088 C -0.34792 -0.60949 -0.34566 -0.60972 -0.34341 -0.61088 C -0.34167 -0.61181 -0.34046 -0.61435 -0.33855 -0.61528 C -0.33594 -0.61667 -0.33299 -0.61644 -0.33039 -0.61736 C -0.3198 -0.6213 -0.31007 -0.62778 -0.3 -0.63241 C -0.28629 -0.63843 -0.27188 -0.64097 -0.25782 -0.64329 C -0.23473 -0.65069 -0.21059 -0.65602 -0.18716 -0.66042 C -0.13629 -0.65856 -0.14584 -0.66111 -0.11754 -0.65394 C -0.11493 -0.65255 -0.11216 -0.65139 -0.10955 -0.64977 C -0.10782 -0.64861 -0.10643 -0.6463 -0.10487 -0.64537 C -0.09671 -0.64074 -0.08612 -0.63958 -0.07726 -0.63681 C -0.05261 -0.6375 -0.02778 -0.63704 -0.00313 -0.63889 C 0.00191 -0.63935 0.00659 -0.6419 0.01145 -0.64329 C 0.01579 -0.64468 0.0243 -0.64745 0.0243 -0.64745 C 0.03541 -0.65741 0.05017 -0.65833 0.06284 -0.6625 C 0.10295 -0.66088 0.10104 -0.66319 0.12604 -0.65602 C 0.13246 -0.65185 0.13993 -0.65185 0.14513 -0.64537 C 0.15451 -0.63449 0.16701 -0.61968 0.17274 -0.6044 C 0.17413 -0.6 0.17534 -0.5912 0.17604 -0.58727 C 0.17882 -0.57014 0.18194 -0.55301 0.18385 -0.53565 C 0.18385 -0.5294 0.17621 -0.38426 0.18385 -0.35278 C 0.18333 -0.32338 0.18333 -0.29421 0.18246 -0.26481 C 0.18229 -0.25741 0.17413 -0.24537 0.17413 -0.24537 C 0.17257 -0.23843 0.16961 -0.23287 0.1677 -0.22593 C 0.16684 -0.22176 0.16475 -0.21319 0.16475 -0.21319 C 0.1651 -0.19745 0.16545 -0.18148 0.16632 -0.16574 C 0.16649 -0.16134 0.16753 -0.15718 0.1677 -0.15278 C 0.16805 -0.15185 0.1684 -0.12963 0.171 -0.12269 C 0.17291 -0.11829 0.17743 -0.10995 0.17743 -0.10995 C 0.18073 -0.09676 0.18836 -0.0875 0.19687 -0.07986 C 0.20989 -0.05602 0.20277 -0.07269 0.20017 -0.01319 C 0.2 -0.01088 0.19809 -0.00093 0.19687 0.00185 C 0.19496 0.00625 0.19045 0.01481 0.19045 0.01481 C 0.18836 0.02361 0.18524 0.02731 0.18073 0.03426 C 0.17031 0.05093 0.16649 0.05162 0.15156 0.05579 C 0.13402 0.05509 0.11632 0.05486 0.09843 0.05347 C 0.09357 0.05301 0.09323 0.04977 0.08871 0.04722 C 0.08159 0.04306 0.07413 0.04028 0.06632 0.03843 C 0.05798 0.0331 0.05017 0.02546 0.04218 0.01921 C 0.03888 0.01667 0.03559 0.01343 0.03246 0.01065 C 0.02968 0.0081 0.02274 0.00625 0.02274 0.00625 C 0.02118 0.00486 0.01944 0.00301 0.01788 0.00185 C 0.01475 -4.07407E-6 0.00833 -0.00231 0.00833 -0.00231 C 0.00555 -0.00162 1.11111E-6 -0.00023 1.11111E-6 -0.00023 " pathEditMode="relative" ptsTypes="fffffffffffffffffffffffffffffffffffffffffffffffffffffff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58" y="1785926"/>
            <a:ext cx="3930233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sp>
        <p:nvSpPr>
          <p:cNvPr id="5" name="Горизонтальный свиток 4"/>
          <p:cNvSpPr/>
          <p:nvPr/>
        </p:nvSpPr>
        <p:spPr>
          <a:xfrm>
            <a:off x="5789035" y="1428736"/>
            <a:ext cx="4357718" cy="4000528"/>
          </a:xfrm>
          <a:prstGeom prst="horizontalScroll">
            <a:avLst/>
          </a:prstGeom>
          <a:solidFill>
            <a:srgbClr val="BEEDFF"/>
          </a:solidFill>
          <a:ln w="25400" cap="flat" cmpd="sng" algn="ctr">
            <a:solidFill>
              <a:srgbClr val="BEEDFF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lvl="0" algn="ctr"/>
            <a:r>
              <a:rPr lang="ru-RU" sz="6000" b="1">
                <a:solidFill>
                  <a:srgbClr val="0033CC"/>
                </a:solidFill>
                <a:latin typeface="Calibri" pitchFamily="34" charset="0"/>
              </a:rPr>
              <a:t>Волхвы – Ироду</a:t>
            </a:r>
            <a:endParaRPr lang="ru-RU" sz="6000" b="1" dirty="0">
              <a:solidFill>
                <a:srgbClr val="0033CC"/>
              </a:solidFill>
              <a:latin typeface="Calibri" pitchFamily="34" charset="0"/>
            </a:endParaRPr>
          </a:p>
        </p:txBody>
      </p:sp>
      <p:pic>
        <p:nvPicPr>
          <p:cNvPr id="7" name="Рисунок 6" descr="снежинка2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795918" y="804654"/>
            <a:ext cx="2286016" cy="2624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36111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965 -0.00115 C -0.10538 -0.00555 -0.11285 -0.01134 -0.11944 -0.01365 C -0.1224 -0.01504 -0.12552 -0.01481 -0.12847 -0.01574 C -0.1309 -0.0162 -0.13333 -0.01666 -0.13559 -0.01759 C -0.15243 -0.02407 -0.13333 -0.01875 -0.15 -0.02268 C -0.16372 -0.03009 -0.17934 -0.03171 -0.19462 -0.03379 C -0.20642 -0.03819 -0.22135 -0.03935 -0.23403 -0.0412 C -0.24861 -0.04514 -0.26389 -0.0456 -0.27865 -0.04652 C -0.30747 -0.05185 -0.33819 -0.0537 -0.36632 -0.0449 C -0.3717 -0.0412 -0.37726 -0.03958 -0.38247 -0.03564 C -0.39323 -0.02777 -0.40191 -0.01782 -0.41285 -0.00995 C -0.4217 0.00324 -0.41753 -0.00277 -0.42535 0.00811 C -0.42934 0.02454 -0.43351 0.05741 -0.41823 0.06829 C -0.41319 0.08264 -0.40174 0.09422 -0.39497 0.10834 C -0.39427 0.11436 -0.39566 0.12199 -0.39132 0.12639 C -0.38837 0.12963 -0.3809 0.1338 -0.3809 0.13403 C -0.37222 0.14653 -0.37569 0.14098 -0.36997 0.15024 C -0.3691 0.15162 -0.36927 0.15394 -0.36823 0.15556 C -0.36615 0.15926 -0.36094 0.16644 -0.36094 0.16667 C -0.35677 0.17963 -0.34375 0.18843 -0.33958 0.20116 C -0.33837 0.20486 -0.33681 0.20857 -0.33594 0.21204 C -0.33472 0.21829 -0.33247 0.23033 -0.33247 0.23056 C -0.33333 0.26343 -0.32899 0.29213 -0.34844 0.31783 C -0.35469 0.33611 -0.36545 0.35139 -0.37882 0.36528 C -0.3842 0.37084 -0.38785 0.37824 -0.39323 0.38334 C -0.40243 0.40255 -0.41858 0.41482 -0.42535 0.43658 C -0.41458 0.47107 -0.42726 0.42894 -0.4217 0.53102 C -0.42153 0.53403 -0.41771 0.54352 -0.41632 0.54723 C -0.40764 0.57385 -0.39028 0.59537 -0.36285 0.60209 C -0.35069 0.61088 -0.32049 0.61227 -0.30747 0.6132 C -0.25955 0.61204 -0.21927 0.60903 -0.17135 0.60764 C -0.15781 0.6044 -0.16667 0.60579 -0.14444 0.60579 " pathEditMode="relative" rAng="0" ptsTypes="fffffffffffffffffffffffffffffff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00" y="28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Горизонтальный свиток 3"/>
          <p:cNvSpPr/>
          <p:nvPr/>
        </p:nvSpPr>
        <p:spPr>
          <a:xfrm>
            <a:off x="2171672" y="789694"/>
            <a:ext cx="7858180" cy="5357850"/>
          </a:xfrm>
          <a:prstGeom prst="horizontalScroll">
            <a:avLst/>
          </a:prstGeom>
          <a:solidFill>
            <a:srgbClr val="BEEDFF"/>
          </a:solidFill>
          <a:ln w="25400" cap="flat" cmpd="sng" algn="ctr">
            <a:solidFill>
              <a:srgbClr val="BEEDFF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lvl="0" algn="ctr"/>
            <a:r>
              <a:rPr lang="ru-RU" sz="4000" b="1">
                <a:solidFill>
                  <a:srgbClr val="0033CC"/>
                </a:solidFill>
                <a:latin typeface="Calibri" pitchFamily="34" charset="0"/>
              </a:rPr>
              <a:t>Кто кому говорил такие слова: «... пойдем в Вифлеем и посмотрим, что там случилось, о чем возвестил нам Господь»?</a:t>
            </a:r>
            <a:endParaRPr lang="ru-RU" sz="4000" b="1" dirty="0">
              <a:solidFill>
                <a:srgbClr val="0033CC"/>
              </a:solidFill>
              <a:latin typeface="Calibri" pitchFamily="34" charset="0"/>
            </a:endParaRPr>
          </a:p>
        </p:txBody>
      </p:sp>
      <p:pic>
        <p:nvPicPr>
          <p:cNvPr id="5" name="Picture 2" descr="C:\Documents and Settings\work\Рабочий стол\рождество викторина\снежинка2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252123" y="4068051"/>
            <a:ext cx="1555457" cy="178566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9873360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73 0.075 C -0.01493 0.06412 -0.01893 0.05648 -0.02726 0.04931 C -0.03195 0.03981 -0.0382 0.03218 -0.04341 0.02338 C -0.04862 0.01435 -0.05469 0.00486 -0.05955 -0.0044 C -0.06059 -0.00648 -0.06146 -0.00926 -0.06285 -0.01088 C -0.06806 -0.01667 -0.08177 -0.02292 -0.08872 -0.02593 C -0.10521 -0.02523 -0.12188 -0.02569 -0.13872 -0.02384 C -0.14115 -0.02361 -0.14271 -0.0206 -0.14514 -0.01944 C -0.14896 -0.01736 -0.16198 -0.01343 -0.16268 -0.01319 C -0.17309 -0.00602 -0.1823 -0.00093 -0.19358 0.00417 C -0.19896 0.01528 -0.20278 0.02454 -0.21268 0.02778 C -0.22414 0.03773 -0.21007 0.02662 -0.22414 0.03426 C -0.23021 0.03773 -0.23802 0.04444 -0.24497 0.04722 C -0.24931 0.04884 -0.25348 0.05 -0.25782 0.05139 C -0.26007 0.05208 -0.26441 0.05347 -0.26441 0.05347 C -0.27674 0.06181 -0.26441 0.05463 -0.28056 0.05995 C -0.28368 0.06111 -0.29028 0.06435 -0.29028 0.06435 C -0.2941 0.06829 -0.2974 0.07361 -0.30139 0.07731 C -0.30591 0.08125 -0.31268 0.08264 -0.31754 0.08588 C -0.31927 0.08704 -0.32049 0.08981 -0.3224 0.09005 C -0.34323 0.09213 -0.36441 0.09167 -0.38525 0.09236 C -0.40521 0.09097 -0.42535 0.0912 -0.44514 0.08796 C -0.44775 0.0875 -0.44931 0.08356 -0.45157 0.08148 C -0.46129 0.07222 -0.47066 0.0662 -0.48039 0.05579 C -0.50747 0.02778 -0.48455 0.05231 -0.50313 0.03843 C -0.52066 0.02546 -0.53473 0.01574 -0.55469 0.01065 C -0.5724 0.01134 -0.59011 0.01157 -0.60799 0.01273 C -0.61441 0.01319 -0.61997 0.02037 -0.6257 0.02338 C -0.63542 0.02824 -0.64393 0.03102 -0.65313 0.03843 C -0.66823 0.05069 -0.68108 0.06759 -0.69827 0.075 C -0.70747 0.07361 -0.71372 0.07153 -0.7224 0.06852 C -0.7316 0.06065 -0.73212 0.05532 -0.73368 0.04074 C -0.73316 0.01852 -0.73386 -0.0037 -0.73212 -0.02593 C -0.7316 -0.03264 -0.72882 -0.03889 -0.72726 -0.04537 C -0.72622 -0.04977 -0.72396 -0.05833 -0.72396 -0.05833 C -0.72171 -0.07616 -0.71702 -0.09282 -0.71268 -0.10995 C -0.70973 -0.12199 -0.70782 -0.13125 -0.70313 -0.14213 C -0.70122 -0.15185 -0.69809 -0.16019 -0.69653 -0.17014 C -0.69705 -0.19167 -0.69688 -0.21319 -0.69827 -0.23472 C -0.69948 -0.25324 -0.70921 -0.27083 -0.71268 -0.28843 C -0.71511 -0.30116 -0.71719 -0.31435 -0.7191 -0.32708 C -0.72032 -0.33565 -0.7224 -0.35278 -0.7224 -0.35278 C -0.72205 -0.37199 -0.72414 -0.43704 -0.71112 -0.4625 C -0.70886 -0.48472 -0.70677 -0.47963 -0.70139 -0.50139 C -0.69757 -0.51667 -0.70018 -0.51042 -0.69497 -0.5206 C -0.69167 -0.5338 -0.68959 -0.55 -0.68368 -0.56157 C -0.67726 -0.58843 -0.68802 -0.54606 -0.67882 -0.57431 C -0.67726 -0.57917 -0.67778 -0.58449 -0.6757 -0.58935 C -0.67101 -0.60046 -0.6691 -0.6044 -0.66598 -0.61736 C -0.66389 -0.62639 -0.65191 -0.61875 -0.64497 -0.61944 C -0.63421 -0.62315 -0.62362 -0.62523 -0.61285 -0.62824 C -0.60243 -0.63704 -0.61407 -0.62824 -0.59671 -0.63472 C -0.59427 -0.63565 -0.59237 -0.63773 -0.59011 -0.63889 C -0.58802 -0.63981 -0.58577 -0.64028 -0.58368 -0.64097 C -0.57014 -0.65023 -0.55539 -0.65231 -0.54011 -0.65394 C -0.53421 -0.65648 -0.5224 -0.66042 -0.5224 -0.66042 C -0.50625 -0.65972 -0.49011 -0.66157 -0.47396 -0.65833 C -0.46806 -0.65718 -0.46355 -0.65046 -0.45799 -0.64745 C -0.43507 -0.63519 -0.41285 -0.61597 -0.38855 -0.61088 C -0.37379 -0.60463 -0.36945 -0.60741 -0.34983 -0.6088 C -0.34792 -0.60949 -0.34566 -0.60972 -0.34341 -0.61088 C -0.34167 -0.61181 -0.34046 -0.61435 -0.33855 -0.61528 C -0.33594 -0.61667 -0.33299 -0.61644 -0.33039 -0.61736 C -0.3198 -0.6213 -0.31007 -0.62778 -0.3 -0.63241 C -0.28629 -0.63843 -0.27188 -0.64097 -0.25782 -0.64329 C -0.23473 -0.65069 -0.21059 -0.65602 -0.18716 -0.66042 C -0.13629 -0.65856 -0.14584 -0.66111 -0.11754 -0.65394 C -0.11493 -0.65255 -0.11216 -0.65139 -0.10955 -0.64977 C -0.10782 -0.64861 -0.10643 -0.6463 -0.10487 -0.64537 C -0.09671 -0.64074 -0.08612 -0.63958 -0.07726 -0.63681 C -0.05261 -0.6375 -0.02778 -0.63704 -0.00313 -0.63889 C 0.00191 -0.63935 0.00659 -0.6419 0.01145 -0.64329 C 0.01579 -0.64468 0.0243 -0.64745 0.0243 -0.64745 C 0.03541 -0.65741 0.05017 -0.65833 0.06284 -0.6625 C 0.10295 -0.66088 0.10104 -0.66319 0.12604 -0.65602 C 0.13246 -0.65185 0.13993 -0.65185 0.14513 -0.64537 C 0.15451 -0.63449 0.16701 -0.61968 0.17274 -0.6044 C 0.17413 -0.6 0.17534 -0.5912 0.17604 -0.58727 C 0.17882 -0.57014 0.18194 -0.55301 0.18385 -0.53565 C 0.18385 -0.5294 0.17621 -0.38426 0.18385 -0.35278 C 0.18333 -0.32338 0.18333 -0.29421 0.18246 -0.26481 C 0.18229 -0.25741 0.17413 -0.24537 0.17413 -0.24537 C 0.17257 -0.23843 0.16961 -0.23287 0.1677 -0.22593 C 0.16684 -0.22176 0.16475 -0.21319 0.16475 -0.21319 C 0.1651 -0.19745 0.16545 -0.18148 0.16632 -0.16574 C 0.16649 -0.16134 0.16753 -0.15718 0.1677 -0.15278 C 0.16805 -0.15185 0.1684 -0.12963 0.171 -0.12269 C 0.17291 -0.11829 0.17743 -0.10995 0.17743 -0.10995 C 0.18073 -0.09676 0.18836 -0.0875 0.19687 -0.07986 C 0.20989 -0.05602 0.20277 -0.07269 0.20017 -0.01319 C 0.2 -0.01088 0.19809 -0.00093 0.19687 0.00185 C 0.19496 0.00625 0.19045 0.01481 0.19045 0.01481 C 0.18836 0.02361 0.18524 0.02731 0.18073 0.03426 C 0.17031 0.05093 0.16649 0.05162 0.15156 0.05579 C 0.13402 0.05509 0.11632 0.05486 0.09843 0.05347 C 0.09357 0.05301 0.09323 0.04977 0.08871 0.04722 C 0.08159 0.04306 0.07413 0.04028 0.06632 0.03843 C 0.05798 0.0331 0.05017 0.02546 0.04218 0.01921 C 0.03888 0.01667 0.03559 0.01343 0.03246 0.01065 C 0.02968 0.0081 0.02274 0.00625 0.02274 0.00625 C 0.02118 0.00486 0.01944 0.00301 0.01788 0.00185 C 0.01475 -4.07407E-6 0.00833 -0.00231 0.00833 -0.00231 C 0.00555 -0.00162 1.11111E-6 -0.00023 1.11111E-6 -0.00023 " pathEditMode="relative" ptsTypes="fffffffffffffffffffffffffffffffffffffffffffffffffffffff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58" y="1059874"/>
            <a:ext cx="3840769" cy="4260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sp>
        <p:nvSpPr>
          <p:cNvPr id="5" name="Горизонтальный свиток 4"/>
          <p:cNvSpPr/>
          <p:nvPr/>
        </p:nvSpPr>
        <p:spPr>
          <a:xfrm>
            <a:off x="5560434" y="1105386"/>
            <a:ext cx="4357718" cy="4214842"/>
          </a:xfrm>
          <a:prstGeom prst="horizontalScroll">
            <a:avLst/>
          </a:prstGeom>
          <a:solidFill>
            <a:srgbClr val="BEEDFF"/>
          </a:solidFill>
          <a:ln w="25400" cap="flat" cmpd="sng" algn="ctr">
            <a:solidFill>
              <a:srgbClr val="BEEDFF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lvl="0" algn="ctr"/>
            <a:r>
              <a:rPr lang="ru-RU" sz="6000" b="1" dirty="0">
                <a:solidFill>
                  <a:srgbClr val="0033CC"/>
                </a:solidFill>
                <a:latin typeface="Calibri" pitchFamily="34" charset="0"/>
              </a:rPr>
              <a:t>Пастухи - друг другу</a:t>
            </a:r>
          </a:p>
        </p:txBody>
      </p:sp>
      <p:pic>
        <p:nvPicPr>
          <p:cNvPr id="6" name="Рисунок 5" descr="снежинка2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9143998" y="531959"/>
            <a:ext cx="1917153" cy="2200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91708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965 -0.00115 C -0.10538 -0.00555 -0.11285 -0.01134 -0.11944 -0.01365 C -0.1224 -0.01504 -0.12552 -0.01481 -0.12847 -0.01574 C -0.1309 -0.0162 -0.13333 -0.01666 -0.13559 -0.01759 C -0.15243 -0.02407 -0.13333 -0.01875 -0.15 -0.02268 C -0.16372 -0.03009 -0.17934 -0.03171 -0.19462 -0.03379 C -0.20642 -0.03819 -0.22135 -0.03935 -0.23403 -0.0412 C -0.24861 -0.04514 -0.26389 -0.0456 -0.27865 -0.04652 C -0.30747 -0.05185 -0.33819 -0.0537 -0.36632 -0.0449 C -0.3717 -0.0412 -0.37726 -0.03958 -0.38247 -0.03564 C -0.39323 -0.02777 -0.40191 -0.01782 -0.41285 -0.00995 C -0.4217 0.00324 -0.41753 -0.00277 -0.42535 0.00811 C -0.42934 0.02454 -0.43351 0.05741 -0.41823 0.06829 C -0.41319 0.08264 -0.40174 0.09422 -0.39497 0.10834 C -0.39427 0.11436 -0.39566 0.12199 -0.39132 0.12639 C -0.38837 0.12963 -0.3809 0.1338 -0.3809 0.13403 C -0.37222 0.14653 -0.37569 0.14098 -0.36997 0.15024 C -0.3691 0.15162 -0.36927 0.15394 -0.36823 0.15556 C -0.36615 0.15926 -0.36094 0.16644 -0.36094 0.16667 C -0.35677 0.17963 -0.34375 0.18843 -0.33958 0.20116 C -0.33837 0.20486 -0.33681 0.20857 -0.33594 0.21204 C -0.33472 0.21829 -0.33247 0.23033 -0.33247 0.23056 C -0.33333 0.26343 -0.32899 0.29213 -0.34844 0.31783 C -0.35469 0.33611 -0.36545 0.35139 -0.37882 0.36528 C -0.3842 0.37084 -0.38785 0.37824 -0.39323 0.38334 C -0.40243 0.40255 -0.41858 0.41482 -0.42535 0.43658 C -0.41458 0.47107 -0.42726 0.42894 -0.4217 0.53102 C -0.42153 0.53403 -0.41771 0.54352 -0.41632 0.54723 C -0.40764 0.57385 -0.39028 0.59537 -0.36285 0.60209 C -0.35069 0.61088 -0.32049 0.61227 -0.30747 0.6132 C -0.25955 0.61204 -0.21927 0.60903 -0.17135 0.60764 C -0.15781 0.6044 -0.16667 0.60579 -0.14444 0.60579 " pathEditMode="relative" rAng="0" ptsTypes="fffffffffffffffffffffffffffffff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00" y="28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Горизонтальный свиток 3"/>
          <p:cNvSpPr/>
          <p:nvPr/>
        </p:nvSpPr>
        <p:spPr>
          <a:xfrm>
            <a:off x="1610563" y="789693"/>
            <a:ext cx="7858180" cy="5357850"/>
          </a:xfrm>
          <a:prstGeom prst="horizontalScroll">
            <a:avLst/>
          </a:prstGeom>
          <a:solidFill>
            <a:srgbClr val="BEEDFF"/>
          </a:solidFill>
          <a:ln w="25400" cap="flat" cmpd="sng" algn="ctr">
            <a:solidFill>
              <a:srgbClr val="BEEDFF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lvl="0" algn="ctr"/>
            <a:r>
              <a:rPr lang="ru-RU" sz="4000" b="1">
                <a:solidFill>
                  <a:srgbClr val="0033CC"/>
                </a:solidFill>
                <a:latin typeface="Calibri" pitchFamily="34" charset="0"/>
              </a:rPr>
              <a:t>На Святки приходится празднование старого нового года, 14 января. Память какого святого в этот день отмечает Православная церковь?</a:t>
            </a:r>
            <a:endParaRPr lang="ru-RU" sz="4000" b="1" dirty="0">
              <a:solidFill>
                <a:srgbClr val="0033CC"/>
              </a:solidFill>
              <a:latin typeface="Calibri" pitchFamily="34" charset="0"/>
            </a:endParaRPr>
          </a:p>
        </p:txBody>
      </p:sp>
      <p:pic>
        <p:nvPicPr>
          <p:cNvPr id="5" name="Picture 2" descr="C:\Documents and Settings\work\Рабочий стол\рождество викторина\снежинка2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097134" y="4261294"/>
            <a:ext cx="1643074" cy="188624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17050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73 0.075 C -0.01493 0.06412 -0.01893 0.05648 -0.02726 0.04931 C -0.03195 0.03981 -0.0382 0.03218 -0.04341 0.02338 C -0.04862 0.01435 -0.05469 0.00486 -0.05955 -0.0044 C -0.06059 -0.00648 -0.06146 -0.00926 -0.06285 -0.01088 C -0.06806 -0.01667 -0.08177 -0.02292 -0.08872 -0.02593 C -0.10521 -0.02523 -0.12188 -0.02569 -0.13872 -0.02384 C -0.14115 -0.02361 -0.14271 -0.0206 -0.14514 -0.01944 C -0.14896 -0.01736 -0.16198 -0.01343 -0.16268 -0.01319 C -0.17309 -0.00602 -0.1823 -0.00093 -0.19358 0.00417 C -0.19896 0.01528 -0.20278 0.02454 -0.21268 0.02778 C -0.22414 0.03773 -0.21007 0.02662 -0.22414 0.03426 C -0.23021 0.03773 -0.23802 0.04444 -0.24497 0.04722 C -0.24931 0.04884 -0.25348 0.05 -0.25782 0.05139 C -0.26007 0.05208 -0.26441 0.05347 -0.26441 0.05347 C -0.27674 0.06181 -0.26441 0.05463 -0.28056 0.05995 C -0.28368 0.06111 -0.29028 0.06435 -0.29028 0.06435 C -0.2941 0.06829 -0.2974 0.07361 -0.30139 0.07731 C -0.30591 0.08125 -0.31268 0.08264 -0.31754 0.08588 C -0.31927 0.08704 -0.32049 0.08981 -0.3224 0.09005 C -0.34323 0.09213 -0.36441 0.09167 -0.38525 0.09236 C -0.40521 0.09097 -0.42535 0.0912 -0.44514 0.08796 C -0.44775 0.0875 -0.44931 0.08356 -0.45157 0.08148 C -0.46129 0.07222 -0.47066 0.0662 -0.48039 0.05579 C -0.50747 0.02778 -0.48455 0.05231 -0.50313 0.03843 C -0.52066 0.02546 -0.53473 0.01574 -0.55469 0.01065 C -0.5724 0.01134 -0.59011 0.01157 -0.60799 0.01273 C -0.61441 0.01319 -0.61997 0.02037 -0.6257 0.02338 C -0.63542 0.02824 -0.64393 0.03102 -0.65313 0.03843 C -0.66823 0.05069 -0.68108 0.06759 -0.69827 0.075 C -0.70747 0.07361 -0.71372 0.07153 -0.7224 0.06852 C -0.7316 0.06065 -0.73212 0.05532 -0.73368 0.04074 C -0.73316 0.01852 -0.73386 -0.0037 -0.73212 -0.02593 C -0.7316 -0.03264 -0.72882 -0.03889 -0.72726 -0.04537 C -0.72622 -0.04977 -0.72396 -0.05833 -0.72396 -0.05833 C -0.72171 -0.07616 -0.71702 -0.09282 -0.71268 -0.10995 C -0.70973 -0.12199 -0.70782 -0.13125 -0.70313 -0.14213 C -0.70122 -0.15185 -0.69809 -0.16019 -0.69653 -0.17014 C -0.69705 -0.19167 -0.69688 -0.21319 -0.69827 -0.23472 C -0.69948 -0.25324 -0.70921 -0.27083 -0.71268 -0.28843 C -0.71511 -0.30116 -0.71719 -0.31435 -0.7191 -0.32708 C -0.72032 -0.33565 -0.7224 -0.35278 -0.7224 -0.35278 C -0.72205 -0.37199 -0.72414 -0.43704 -0.71112 -0.4625 C -0.70886 -0.48472 -0.70677 -0.47963 -0.70139 -0.50139 C -0.69757 -0.51667 -0.70018 -0.51042 -0.69497 -0.5206 C -0.69167 -0.5338 -0.68959 -0.55 -0.68368 -0.56157 C -0.67726 -0.58843 -0.68802 -0.54606 -0.67882 -0.57431 C -0.67726 -0.57917 -0.67778 -0.58449 -0.6757 -0.58935 C -0.67101 -0.60046 -0.6691 -0.6044 -0.66598 -0.61736 C -0.66389 -0.62639 -0.65191 -0.61875 -0.64497 -0.61944 C -0.63421 -0.62315 -0.62362 -0.62523 -0.61285 -0.62824 C -0.60243 -0.63704 -0.61407 -0.62824 -0.59671 -0.63472 C -0.59427 -0.63565 -0.59237 -0.63773 -0.59011 -0.63889 C -0.58802 -0.63981 -0.58577 -0.64028 -0.58368 -0.64097 C -0.57014 -0.65023 -0.55539 -0.65231 -0.54011 -0.65394 C -0.53421 -0.65648 -0.5224 -0.66042 -0.5224 -0.66042 C -0.50625 -0.65972 -0.49011 -0.66157 -0.47396 -0.65833 C -0.46806 -0.65718 -0.46355 -0.65046 -0.45799 -0.64745 C -0.43507 -0.63519 -0.41285 -0.61597 -0.38855 -0.61088 C -0.37379 -0.60463 -0.36945 -0.60741 -0.34983 -0.6088 C -0.34792 -0.60949 -0.34566 -0.60972 -0.34341 -0.61088 C -0.34167 -0.61181 -0.34046 -0.61435 -0.33855 -0.61528 C -0.33594 -0.61667 -0.33299 -0.61644 -0.33039 -0.61736 C -0.3198 -0.6213 -0.31007 -0.62778 -0.3 -0.63241 C -0.28629 -0.63843 -0.27188 -0.64097 -0.25782 -0.64329 C -0.23473 -0.65069 -0.21059 -0.65602 -0.18716 -0.66042 C -0.13629 -0.65856 -0.14584 -0.66111 -0.11754 -0.65394 C -0.11493 -0.65255 -0.11216 -0.65139 -0.10955 -0.64977 C -0.10782 -0.64861 -0.10643 -0.6463 -0.10487 -0.64537 C -0.09671 -0.64074 -0.08612 -0.63958 -0.07726 -0.63681 C -0.05261 -0.6375 -0.02778 -0.63704 -0.00313 -0.63889 C 0.00191 -0.63935 0.00659 -0.6419 0.01145 -0.64329 C 0.01579 -0.64468 0.0243 -0.64745 0.0243 -0.64745 C 0.03541 -0.65741 0.05017 -0.65833 0.06284 -0.6625 C 0.10295 -0.66088 0.10104 -0.66319 0.12604 -0.65602 C 0.13246 -0.65185 0.13993 -0.65185 0.14513 -0.64537 C 0.15451 -0.63449 0.16701 -0.61968 0.17274 -0.6044 C 0.17413 -0.6 0.17534 -0.5912 0.17604 -0.58727 C 0.17882 -0.57014 0.18194 -0.55301 0.18385 -0.53565 C 0.18385 -0.5294 0.17621 -0.38426 0.18385 -0.35278 C 0.18333 -0.32338 0.18333 -0.29421 0.18246 -0.26481 C 0.18229 -0.25741 0.17413 -0.24537 0.17413 -0.24537 C 0.17257 -0.23843 0.16961 -0.23287 0.1677 -0.22593 C 0.16684 -0.22176 0.16475 -0.21319 0.16475 -0.21319 C 0.1651 -0.19745 0.16545 -0.18148 0.16632 -0.16574 C 0.16649 -0.16134 0.16753 -0.15718 0.1677 -0.15278 C 0.16805 -0.15185 0.1684 -0.12963 0.171 -0.12269 C 0.17291 -0.11829 0.17743 -0.10995 0.17743 -0.10995 C 0.18073 -0.09676 0.18836 -0.0875 0.19687 -0.07986 C 0.20989 -0.05602 0.20277 -0.07269 0.20017 -0.01319 C 0.2 -0.01088 0.19809 -0.00093 0.19687 0.00185 C 0.19496 0.00625 0.19045 0.01481 0.19045 0.01481 C 0.18836 0.02361 0.18524 0.02731 0.18073 0.03426 C 0.17031 0.05093 0.16649 0.05162 0.15156 0.05579 C 0.13402 0.05509 0.11632 0.05486 0.09843 0.05347 C 0.09357 0.05301 0.09323 0.04977 0.08871 0.04722 C 0.08159 0.04306 0.07413 0.04028 0.06632 0.03843 C 0.05798 0.0331 0.05017 0.02546 0.04218 0.01921 C 0.03888 0.01667 0.03559 0.01343 0.03246 0.01065 C 0.02968 0.0081 0.02274 0.00625 0.02274 0.00625 C 0.02118 0.00486 0.01944 0.00301 0.01788 0.00185 C 0.01475 -4.07407E-6 0.00833 -0.00231 0.00833 -0.00231 C 0.00555 -0.00162 1.11111E-6 -0.00023 1.11111E-6 -0.00023 " pathEditMode="relative" ptsTypes="fffffffffffffffffffffffffffffffffffffffffffffffffffffff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email"/>
          <a:srcRect l="10227" r="9658"/>
          <a:stretch>
            <a:fillRect/>
          </a:stretch>
        </p:blipFill>
        <p:spPr bwMode="auto">
          <a:xfrm>
            <a:off x="389628" y="935166"/>
            <a:ext cx="4077097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sp>
        <p:nvSpPr>
          <p:cNvPr id="5" name="Горизонтальный свиток 4"/>
          <p:cNvSpPr/>
          <p:nvPr/>
        </p:nvSpPr>
        <p:spPr>
          <a:xfrm>
            <a:off x="6370927" y="1863860"/>
            <a:ext cx="4357718" cy="3929090"/>
          </a:xfrm>
          <a:prstGeom prst="horizontalScroll">
            <a:avLst/>
          </a:prstGeom>
          <a:solidFill>
            <a:srgbClr val="BEEDFF"/>
          </a:solidFill>
          <a:ln w="25400" cap="flat" cmpd="sng" algn="ctr">
            <a:solidFill>
              <a:srgbClr val="BEEDFF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lvl="0" algn="ctr"/>
            <a:r>
              <a:rPr lang="ru-RU" sz="6000" b="1">
                <a:solidFill>
                  <a:srgbClr val="0033CC"/>
                </a:solidFill>
                <a:latin typeface="Calibri" pitchFamily="34" charset="0"/>
              </a:rPr>
              <a:t>Святого Василия</a:t>
            </a:r>
            <a:endParaRPr lang="ru-RU" sz="6000" b="1" dirty="0">
              <a:solidFill>
                <a:srgbClr val="0033CC"/>
              </a:solidFill>
              <a:latin typeface="Calibri" pitchFamily="34" charset="0"/>
            </a:endParaRPr>
          </a:p>
        </p:txBody>
      </p:sp>
      <p:pic>
        <p:nvPicPr>
          <p:cNvPr id="6" name="Рисунок 5" descr="снежинка2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9357028" y="958866"/>
            <a:ext cx="2286016" cy="2624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2477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965 -0.00115 C -0.10538 -0.00555 -0.11285 -0.01134 -0.11944 -0.01365 C -0.1224 -0.01504 -0.12552 -0.01481 -0.12847 -0.01574 C -0.1309 -0.0162 -0.13333 -0.01666 -0.13559 -0.01759 C -0.15243 -0.02407 -0.13333 -0.01875 -0.15 -0.02268 C -0.16372 -0.03009 -0.17934 -0.03171 -0.19462 -0.03379 C -0.20642 -0.03819 -0.22135 -0.03935 -0.23403 -0.0412 C -0.24861 -0.04514 -0.26389 -0.0456 -0.27865 -0.04652 C -0.30747 -0.05185 -0.33819 -0.0537 -0.36632 -0.0449 C -0.3717 -0.0412 -0.37726 -0.03958 -0.38247 -0.03564 C -0.39323 -0.02777 -0.40191 -0.01782 -0.41285 -0.00995 C -0.4217 0.00324 -0.41753 -0.00277 -0.42535 0.00811 C -0.42934 0.02454 -0.43351 0.05741 -0.41823 0.06829 C -0.41319 0.08264 -0.40174 0.09422 -0.39497 0.10834 C -0.39427 0.11436 -0.39566 0.12199 -0.39132 0.12639 C -0.38837 0.12963 -0.3809 0.1338 -0.3809 0.13403 C -0.37222 0.14653 -0.37569 0.14098 -0.36997 0.15024 C -0.3691 0.15162 -0.36927 0.15394 -0.36823 0.15556 C -0.36615 0.15926 -0.36094 0.16644 -0.36094 0.16667 C -0.35677 0.17963 -0.34375 0.18843 -0.33958 0.20116 C -0.33837 0.20486 -0.33681 0.20857 -0.33594 0.21204 C -0.33472 0.21829 -0.33247 0.23033 -0.33247 0.23056 C -0.33333 0.26343 -0.32899 0.29213 -0.34844 0.31783 C -0.35469 0.33611 -0.36545 0.35139 -0.37882 0.36528 C -0.3842 0.37084 -0.38785 0.37824 -0.39323 0.38334 C -0.40243 0.40255 -0.41858 0.41482 -0.42535 0.43658 C -0.41458 0.47107 -0.42726 0.42894 -0.4217 0.53102 C -0.42153 0.53403 -0.41771 0.54352 -0.41632 0.54723 C -0.40764 0.57385 -0.39028 0.59537 -0.36285 0.60209 C -0.35069 0.61088 -0.32049 0.61227 -0.30747 0.6132 C -0.25955 0.61204 -0.21927 0.60903 -0.17135 0.60764 C -0.15781 0.6044 -0.16667 0.60579 -0.14444 0.60579 " pathEditMode="relative" rAng="0" ptsTypes="fffffffffffffffffffffffffffffff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00" y="28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68849289_69.gif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41571" y="955964"/>
            <a:ext cx="4134333" cy="5175727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sp>
        <p:nvSpPr>
          <p:cNvPr id="7" name="Горизонтальный свиток 6"/>
          <p:cNvSpPr/>
          <p:nvPr/>
        </p:nvSpPr>
        <p:spPr>
          <a:xfrm>
            <a:off x="4883727" y="1216327"/>
            <a:ext cx="6913881" cy="4207727"/>
          </a:xfrm>
          <a:prstGeom prst="horizontalScroll">
            <a:avLst/>
          </a:prstGeom>
          <a:solidFill>
            <a:srgbClr val="BEEDFF"/>
          </a:solidFill>
          <a:ln w="25400" cap="flat" cmpd="sng" algn="ctr">
            <a:solidFill>
              <a:srgbClr val="BEEDFF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lvl="0" algn="ctr"/>
            <a:r>
              <a:rPr lang="ru-RU" sz="4800" b="1" dirty="0">
                <a:solidFill>
                  <a:srgbClr val="0070C0"/>
                </a:solidFill>
                <a:latin typeface="Arial"/>
              </a:rPr>
              <a:t>4 СТАНЦИЯ: Где? </a:t>
            </a:r>
          </a:p>
          <a:p>
            <a:pPr lvl="0" algn="ctr"/>
            <a:r>
              <a:rPr lang="ru-RU" sz="4800" b="1" dirty="0">
                <a:solidFill>
                  <a:srgbClr val="0070C0"/>
                </a:solidFill>
                <a:latin typeface="Arial"/>
              </a:rPr>
              <a:t>Откуда?</a:t>
            </a:r>
          </a:p>
        </p:txBody>
      </p:sp>
      <p:pic>
        <p:nvPicPr>
          <p:cNvPr id="8" name="Picture 2" descr="C:\Documents and Settings\work\Рабочий стол\рождество викторина\снежинка2.g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095460" y="3537805"/>
            <a:ext cx="1643074" cy="188624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06640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73 0.075 C -0.01493 0.06412 -0.01893 0.05648 -0.02726 0.04931 C -0.03195 0.03981 -0.0382 0.03218 -0.04341 0.02338 C -0.04862 0.01435 -0.05469 0.00486 -0.05955 -0.0044 C -0.06059 -0.00648 -0.06146 -0.00926 -0.06285 -0.01088 C -0.06806 -0.01667 -0.08177 -0.02292 -0.08872 -0.02593 C -0.10521 -0.02523 -0.12188 -0.02569 -0.13872 -0.02384 C -0.14115 -0.02361 -0.14271 -0.0206 -0.14514 -0.01944 C -0.14896 -0.01736 -0.16198 -0.01343 -0.16268 -0.01319 C -0.17309 -0.00602 -0.1823 -0.00093 -0.19358 0.00417 C -0.19896 0.01528 -0.20278 0.02454 -0.21268 0.02778 C -0.22414 0.03773 -0.21007 0.02662 -0.22414 0.03426 C -0.23021 0.03773 -0.23802 0.04444 -0.24497 0.04722 C -0.24931 0.04884 -0.25348 0.05 -0.25782 0.05139 C -0.26007 0.05208 -0.26441 0.05347 -0.26441 0.05347 C -0.27674 0.06181 -0.26441 0.05463 -0.28056 0.05995 C -0.28368 0.06111 -0.29028 0.06435 -0.29028 0.06435 C -0.2941 0.06829 -0.2974 0.07361 -0.30139 0.07731 C -0.30591 0.08125 -0.31268 0.08264 -0.31754 0.08588 C -0.31927 0.08704 -0.32049 0.08981 -0.3224 0.09005 C -0.34323 0.09213 -0.36441 0.09167 -0.38525 0.09236 C -0.40521 0.09097 -0.42535 0.0912 -0.44514 0.08796 C -0.44775 0.0875 -0.44931 0.08356 -0.45157 0.08148 C -0.46129 0.07222 -0.47066 0.0662 -0.48039 0.05579 C -0.50747 0.02778 -0.48455 0.05231 -0.50313 0.03843 C -0.52066 0.02546 -0.53473 0.01574 -0.55469 0.01065 C -0.5724 0.01134 -0.59011 0.01157 -0.60799 0.01273 C -0.61441 0.01319 -0.61997 0.02037 -0.6257 0.02338 C -0.63542 0.02824 -0.64393 0.03102 -0.65313 0.03843 C -0.66823 0.05069 -0.68108 0.06759 -0.69827 0.075 C -0.70747 0.07361 -0.71372 0.07153 -0.7224 0.06852 C -0.7316 0.06065 -0.73212 0.05532 -0.73368 0.04074 C -0.73316 0.01852 -0.73386 -0.0037 -0.73212 -0.02593 C -0.7316 -0.03264 -0.72882 -0.03889 -0.72726 -0.04537 C -0.72622 -0.04977 -0.72396 -0.05833 -0.72396 -0.05833 C -0.72171 -0.07616 -0.71702 -0.09282 -0.71268 -0.10995 C -0.70973 -0.12199 -0.70782 -0.13125 -0.70313 -0.14213 C -0.70122 -0.15185 -0.69809 -0.16019 -0.69653 -0.17014 C -0.69705 -0.19167 -0.69688 -0.21319 -0.69827 -0.23472 C -0.69948 -0.25324 -0.70921 -0.27083 -0.71268 -0.28843 C -0.71511 -0.30116 -0.71719 -0.31435 -0.7191 -0.32708 C -0.72032 -0.33565 -0.7224 -0.35278 -0.7224 -0.35278 C -0.72205 -0.37199 -0.72414 -0.43704 -0.71112 -0.4625 C -0.70886 -0.48472 -0.70677 -0.47963 -0.70139 -0.50139 C -0.69757 -0.51667 -0.70018 -0.51042 -0.69497 -0.5206 C -0.69167 -0.5338 -0.68959 -0.55 -0.68368 -0.56157 C -0.67726 -0.58843 -0.68802 -0.54606 -0.67882 -0.57431 C -0.67726 -0.57917 -0.67778 -0.58449 -0.6757 -0.58935 C -0.67101 -0.60046 -0.6691 -0.6044 -0.66598 -0.61736 C -0.66389 -0.62639 -0.65191 -0.61875 -0.64497 -0.61944 C -0.63421 -0.62315 -0.62362 -0.62523 -0.61285 -0.62824 C -0.60243 -0.63704 -0.61407 -0.62824 -0.59671 -0.63472 C -0.59427 -0.63565 -0.59237 -0.63773 -0.59011 -0.63889 C -0.58802 -0.63981 -0.58577 -0.64028 -0.58368 -0.64097 C -0.57014 -0.65023 -0.55539 -0.65231 -0.54011 -0.65394 C -0.53421 -0.65648 -0.5224 -0.66042 -0.5224 -0.66042 C -0.50625 -0.65972 -0.49011 -0.66157 -0.47396 -0.65833 C -0.46806 -0.65718 -0.46355 -0.65046 -0.45799 -0.64745 C -0.43507 -0.63519 -0.41285 -0.61597 -0.38855 -0.61088 C -0.37379 -0.60463 -0.36945 -0.60741 -0.34983 -0.6088 C -0.34792 -0.60949 -0.34566 -0.60972 -0.34341 -0.61088 C -0.34167 -0.61181 -0.34046 -0.61435 -0.33855 -0.61528 C -0.33594 -0.61667 -0.33299 -0.61644 -0.33039 -0.61736 C -0.3198 -0.6213 -0.31007 -0.62778 -0.3 -0.63241 C -0.28629 -0.63843 -0.27188 -0.64097 -0.25782 -0.64329 C -0.23473 -0.65069 -0.21059 -0.65602 -0.18716 -0.66042 C -0.13629 -0.65856 -0.14584 -0.66111 -0.11754 -0.65394 C -0.11493 -0.65255 -0.11216 -0.65139 -0.10955 -0.64977 C -0.10782 -0.64861 -0.10643 -0.6463 -0.10487 -0.64537 C -0.09671 -0.64074 -0.08612 -0.63958 -0.07726 -0.63681 C -0.05261 -0.6375 -0.02778 -0.63704 -0.00313 -0.63889 C 0.00191 -0.63935 0.00659 -0.6419 0.01145 -0.64329 C 0.01579 -0.64468 0.0243 -0.64745 0.0243 -0.64745 C 0.03541 -0.65741 0.05017 -0.65833 0.06284 -0.6625 C 0.10295 -0.66088 0.10104 -0.66319 0.12604 -0.65602 C 0.13246 -0.65185 0.13993 -0.65185 0.14513 -0.64537 C 0.15451 -0.63449 0.16701 -0.61968 0.17274 -0.6044 C 0.17413 -0.6 0.17534 -0.5912 0.17604 -0.58727 C 0.17882 -0.57014 0.18194 -0.55301 0.18385 -0.53565 C 0.18385 -0.5294 0.17621 -0.38426 0.18385 -0.35278 C 0.18333 -0.32338 0.18333 -0.29421 0.18246 -0.26481 C 0.18229 -0.25741 0.17413 -0.24537 0.17413 -0.24537 C 0.17257 -0.23843 0.16961 -0.23287 0.1677 -0.22593 C 0.16684 -0.22176 0.16475 -0.21319 0.16475 -0.21319 C 0.1651 -0.19745 0.16545 -0.18148 0.16632 -0.16574 C 0.16649 -0.16134 0.16753 -0.15718 0.1677 -0.15278 C 0.16805 -0.15185 0.1684 -0.12963 0.171 -0.12269 C 0.17291 -0.11829 0.17743 -0.10995 0.17743 -0.10995 C 0.18073 -0.09676 0.18836 -0.0875 0.19687 -0.07986 C 0.20989 -0.05602 0.20277 -0.07269 0.20017 -0.01319 C 0.2 -0.01088 0.19809 -0.00093 0.19687 0.00185 C 0.19496 0.00625 0.19045 0.01481 0.19045 0.01481 C 0.18836 0.02361 0.18524 0.02731 0.18073 0.03426 C 0.17031 0.05093 0.16649 0.05162 0.15156 0.05579 C 0.13402 0.05509 0.11632 0.05486 0.09843 0.05347 C 0.09357 0.05301 0.09323 0.04977 0.08871 0.04722 C 0.08159 0.04306 0.07413 0.04028 0.06632 0.03843 C 0.05798 0.0331 0.05017 0.02546 0.04218 0.01921 C 0.03888 0.01667 0.03559 0.01343 0.03246 0.01065 C 0.02968 0.0081 0.02274 0.00625 0.02274 0.00625 C 0.02118 0.00486 0.01944 0.00301 0.01788 0.00185 C 0.01475 -4.07407E-6 0.00833 -0.00231 0.00833 -0.00231 C 0.00555 -0.00162 1.11111E-6 -0.00023 1.11111E-6 -0.00023 " pathEditMode="relative" ptsTypes="fffffffffffffffffffffffffffffffffffffffffffffffffffffff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marypages.com/Heroldsbach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89495"/>
            <a:ext cx="2232248" cy="314265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www.pastushok.spb.ru/images/ang1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75" t="10044" r="11857" b="28225"/>
          <a:stretch/>
        </p:blipFill>
        <p:spPr bwMode="auto">
          <a:xfrm>
            <a:off x="4405631" y="1560780"/>
            <a:ext cx="3138064" cy="414274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://img11.nnm.me/7/1/b/0/b/71b0b0429313590be28f9cd6b00bf72f_full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60" r="5417" b="20268"/>
          <a:stretch/>
        </p:blipFill>
        <p:spPr bwMode="auto">
          <a:xfrm>
            <a:off x="9475115" y="758067"/>
            <a:ext cx="2292796" cy="310026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62525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Горизонтальный свиток 3"/>
          <p:cNvSpPr/>
          <p:nvPr/>
        </p:nvSpPr>
        <p:spPr>
          <a:xfrm>
            <a:off x="1111799" y="415620"/>
            <a:ext cx="7858180" cy="5357850"/>
          </a:xfrm>
          <a:prstGeom prst="horizontalScroll">
            <a:avLst/>
          </a:prstGeom>
          <a:solidFill>
            <a:srgbClr val="BEEDFF"/>
          </a:solidFill>
          <a:ln w="25400" cap="flat" cmpd="sng" algn="ctr">
            <a:solidFill>
              <a:srgbClr val="BEEDFF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lvl="0" algn="ctr"/>
            <a:r>
              <a:rPr lang="ru-RU" sz="5400" b="1">
                <a:solidFill>
                  <a:srgbClr val="0033CC"/>
                </a:solidFill>
                <a:latin typeface="Calibri" pitchFamily="34" charset="0"/>
              </a:rPr>
              <a:t>В этом городе жили земные родители Иисуса Христа до его рождения.</a:t>
            </a:r>
            <a:endParaRPr lang="ru-RU" sz="5400" b="1" dirty="0">
              <a:solidFill>
                <a:srgbClr val="0033CC"/>
              </a:solidFill>
              <a:latin typeface="Calibri" pitchFamily="34" charset="0"/>
            </a:endParaRPr>
          </a:p>
        </p:txBody>
      </p:sp>
      <p:pic>
        <p:nvPicPr>
          <p:cNvPr id="5" name="Picture 2" descr="C:\Documents and Settings\work\Рабочий стол\рождество викторина\снежинка2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603565" y="3722550"/>
            <a:ext cx="1928826" cy="22142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9290355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73 0.075 C -0.01493 0.06412 -0.01893 0.05648 -0.02726 0.04931 C -0.03195 0.03981 -0.0382 0.03218 -0.04341 0.02338 C -0.04862 0.01435 -0.05469 0.00486 -0.05955 -0.0044 C -0.06059 -0.00648 -0.06146 -0.00926 -0.06285 -0.01088 C -0.06806 -0.01667 -0.08177 -0.02292 -0.08872 -0.02593 C -0.10521 -0.02523 -0.12188 -0.02569 -0.13872 -0.02384 C -0.14115 -0.02361 -0.14271 -0.0206 -0.14514 -0.01944 C -0.14896 -0.01736 -0.16198 -0.01343 -0.16268 -0.01319 C -0.17309 -0.00602 -0.1823 -0.00093 -0.19358 0.00417 C -0.19896 0.01528 -0.20278 0.02454 -0.21268 0.02778 C -0.22414 0.03773 -0.21007 0.02662 -0.22414 0.03426 C -0.23021 0.03773 -0.23802 0.04444 -0.24497 0.04722 C -0.24931 0.04884 -0.25348 0.05 -0.25782 0.05139 C -0.26007 0.05208 -0.26441 0.05347 -0.26441 0.05347 C -0.27674 0.06181 -0.26441 0.05463 -0.28056 0.05995 C -0.28368 0.06111 -0.29028 0.06435 -0.29028 0.06435 C -0.2941 0.06829 -0.2974 0.07361 -0.30139 0.07731 C -0.30591 0.08125 -0.31268 0.08264 -0.31754 0.08588 C -0.31927 0.08704 -0.32049 0.08981 -0.3224 0.09005 C -0.34323 0.09213 -0.36441 0.09167 -0.38525 0.09236 C -0.40521 0.09097 -0.42535 0.0912 -0.44514 0.08796 C -0.44775 0.0875 -0.44931 0.08356 -0.45157 0.08148 C -0.46129 0.07222 -0.47066 0.0662 -0.48039 0.05579 C -0.50747 0.02778 -0.48455 0.05231 -0.50313 0.03843 C -0.52066 0.02546 -0.53473 0.01574 -0.55469 0.01065 C -0.5724 0.01134 -0.59011 0.01157 -0.60799 0.01273 C -0.61441 0.01319 -0.61997 0.02037 -0.6257 0.02338 C -0.63542 0.02824 -0.64393 0.03102 -0.65313 0.03843 C -0.66823 0.05069 -0.68108 0.06759 -0.69827 0.075 C -0.70747 0.07361 -0.71372 0.07153 -0.7224 0.06852 C -0.7316 0.06065 -0.73212 0.05532 -0.73368 0.04074 C -0.73316 0.01852 -0.73386 -0.0037 -0.73212 -0.02593 C -0.7316 -0.03264 -0.72882 -0.03889 -0.72726 -0.04537 C -0.72622 -0.04977 -0.72396 -0.05833 -0.72396 -0.05833 C -0.72171 -0.07616 -0.71702 -0.09282 -0.71268 -0.10995 C -0.70973 -0.12199 -0.70782 -0.13125 -0.70313 -0.14213 C -0.70122 -0.15185 -0.69809 -0.16019 -0.69653 -0.17014 C -0.69705 -0.19167 -0.69688 -0.21319 -0.69827 -0.23472 C -0.69948 -0.25324 -0.70921 -0.27083 -0.71268 -0.28843 C -0.71511 -0.30116 -0.71719 -0.31435 -0.7191 -0.32708 C -0.72032 -0.33565 -0.7224 -0.35278 -0.7224 -0.35278 C -0.72205 -0.37199 -0.72414 -0.43704 -0.71112 -0.4625 C -0.70886 -0.48472 -0.70677 -0.47963 -0.70139 -0.50139 C -0.69757 -0.51667 -0.70018 -0.51042 -0.69497 -0.5206 C -0.69167 -0.5338 -0.68959 -0.55 -0.68368 -0.56157 C -0.67726 -0.58843 -0.68802 -0.54606 -0.67882 -0.57431 C -0.67726 -0.57917 -0.67778 -0.58449 -0.6757 -0.58935 C -0.67101 -0.60046 -0.6691 -0.6044 -0.66598 -0.61736 C -0.66389 -0.62639 -0.65191 -0.61875 -0.64497 -0.61944 C -0.63421 -0.62315 -0.62362 -0.62523 -0.61285 -0.62824 C -0.60243 -0.63704 -0.61407 -0.62824 -0.59671 -0.63472 C -0.59427 -0.63565 -0.59237 -0.63773 -0.59011 -0.63889 C -0.58802 -0.63981 -0.58577 -0.64028 -0.58368 -0.64097 C -0.57014 -0.65023 -0.55539 -0.65231 -0.54011 -0.65394 C -0.53421 -0.65648 -0.5224 -0.66042 -0.5224 -0.66042 C -0.50625 -0.65972 -0.49011 -0.66157 -0.47396 -0.65833 C -0.46806 -0.65718 -0.46355 -0.65046 -0.45799 -0.64745 C -0.43507 -0.63519 -0.41285 -0.61597 -0.38855 -0.61088 C -0.37379 -0.60463 -0.36945 -0.60741 -0.34983 -0.6088 C -0.34792 -0.60949 -0.34566 -0.60972 -0.34341 -0.61088 C -0.34167 -0.61181 -0.34046 -0.61435 -0.33855 -0.61528 C -0.33594 -0.61667 -0.33299 -0.61644 -0.33039 -0.61736 C -0.3198 -0.6213 -0.31007 -0.62778 -0.3 -0.63241 C -0.28629 -0.63843 -0.27188 -0.64097 -0.25782 -0.64329 C -0.23473 -0.65069 -0.21059 -0.65602 -0.18716 -0.66042 C -0.13629 -0.65856 -0.14584 -0.66111 -0.11754 -0.65394 C -0.11493 -0.65255 -0.11216 -0.65139 -0.10955 -0.64977 C -0.10782 -0.64861 -0.10643 -0.6463 -0.10487 -0.64537 C -0.09671 -0.64074 -0.08612 -0.63958 -0.07726 -0.63681 C -0.05261 -0.6375 -0.02778 -0.63704 -0.00313 -0.63889 C 0.00191 -0.63935 0.00659 -0.6419 0.01145 -0.64329 C 0.01579 -0.64468 0.0243 -0.64745 0.0243 -0.64745 C 0.03541 -0.65741 0.05017 -0.65833 0.06284 -0.6625 C 0.10295 -0.66088 0.10104 -0.66319 0.12604 -0.65602 C 0.13246 -0.65185 0.13993 -0.65185 0.14513 -0.64537 C 0.15451 -0.63449 0.16701 -0.61968 0.17274 -0.6044 C 0.17413 -0.6 0.17534 -0.5912 0.17604 -0.58727 C 0.17882 -0.57014 0.18194 -0.55301 0.18385 -0.53565 C 0.18385 -0.5294 0.17621 -0.38426 0.18385 -0.35278 C 0.18333 -0.32338 0.18333 -0.29421 0.18246 -0.26481 C 0.18229 -0.25741 0.17413 -0.24537 0.17413 -0.24537 C 0.17257 -0.23843 0.16961 -0.23287 0.1677 -0.22593 C 0.16684 -0.22176 0.16475 -0.21319 0.16475 -0.21319 C 0.1651 -0.19745 0.16545 -0.18148 0.16632 -0.16574 C 0.16649 -0.16134 0.16753 -0.15718 0.1677 -0.15278 C 0.16805 -0.15185 0.1684 -0.12963 0.171 -0.12269 C 0.17291 -0.11829 0.17743 -0.10995 0.17743 -0.10995 C 0.18073 -0.09676 0.18836 -0.0875 0.19687 -0.07986 C 0.20989 -0.05602 0.20277 -0.07269 0.20017 -0.01319 C 0.2 -0.01088 0.19809 -0.00093 0.19687 0.00185 C 0.19496 0.00625 0.19045 0.01481 0.19045 0.01481 C 0.18836 0.02361 0.18524 0.02731 0.18073 0.03426 C 0.17031 0.05093 0.16649 0.05162 0.15156 0.05579 C 0.13402 0.05509 0.11632 0.05486 0.09843 0.05347 C 0.09357 0.05301 0.09323 0.04977 0.08871 0.04722 C 0.08159 0.04306 0.07413 0.04028 0.06632 0.03843 C 0.05798 0.0331 0.05017 0.02546 0.04218 0.01921 C 0.03888 0.01667 0.03559 0.01343 0.03246 0.01065 C 0.02968 0.0081 0.02274 0.00625 0.02274 0.00625 C 0.02118 0.00486 0.01944 0.00301 0.01788 0.00185 C 0.01475 -4.07407E-6 0.00833 -0.00231 0.00833 -0.00231 C 0.00555 -0.00162 1.11111E-6 -0.00023 1.11111E-6 -0.00023 " pathEditMode="relative" ptsTypes="fffffffffffffffffffffffffffffffffffffffffffffffffffffff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89629" y="810468"/>
            <a:ext cx="4160462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sp>
        <p:nvSpPr>
          <p:cNvPr id="5" name="Горизонтальный свиток 4"/>
          <p:cNvSpPr/>
          <p:nvPr/>
        </p:nvSpPr>
        <p:spPr>
          <a:xfrm>
            <a:off x="5818909" y="1346253"/>
            <a:ext cx="4357718" cy="3429024"/>
          </a:xfrm>
          <a:prstGeom prst="horizontalScroll">
            <a:avLst/>
          </a:prstGeom>
          <a:solidFill>
            <a:srgbClr val="BEEDFF"/>
          </a:solidFill>
          <a:ln w="25400" cap="flat" cmpd="sng" algn="ctr">
            <a:solidFill>
              <a:srgbClr val="BEEDFF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lvl="0" algn="ctr"/>
            <a:r>
              <a:rPr lang="ru-RU" sz="6000" b="1">
                <a:solidFill>
                  <a:srgbClr val="0033CC"/>
                </a:solidFill>
                <a:latin typeface="Calibri" pitchFamily="34" charset="0"/>
              </a:rPr>
              <a:t>Назарет</a:t>
            </a:r>
            <a:endParaRPr lang="ru-RU" sz="6000" b="1" dirty="0">
              <a:solidFill>
                <a:srgbClr val="0033CC"/>
              </a:solidFill>
              <a:latin typeface="Calibri" pitchFamily="34" charset="0"/>
            </a:endParaRPr>
          </a:p>
        </p:txBody>
      </p:sp>
      <p:pic>
        <p:nvPicPr>
          <p:cNvPr id="6" name="Рисунок 5" descr="снежинка2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775137" y="436419"/>
            <a:ext cx="2286016" cy="2624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81021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965 -0.00115 C -0.10538 -0.00555 -0.11285 -0.01134 -0.11944 -0.01365 C -0.1224 -0.01504 -0.12552 -0.01481 -0.12847 -0.01574 C -0.1309 -0.0162 -0.13333 -0.01666 -0.13559 -0.01759 C -0.15243 -0.02407 -0.13333 -0.01875 -0.15 -0.02268 C -0.16372 -0.03009 -0.17934 -0.03171 -0.19462 -0.03379 C -0.20642 -0.03819 -0.22135 -0.03935 -0.23403 -0.0412 C -0.24861 -0.04514 -0.26389 -0.0456 -0.27865 -0.04652 C -0.30747 -0.05185 -0.33819 -0.0537 -0.36632 -0.0449 C -0.3717 -0.0412 -0.37726 -0.03958 -0.38247 -0.03564 C -0.39323 -0.02777 -0.40191 -0.01782 -0.41285 -0.00995 C -0.4217 0.00324 -0.41753 -0.00277 -0.42535 0.00811 C -0.42934 0.02454 -0.43351 0.05741 -0.41823 0.06829 C -0.41319 0.08264 -0.40174 0.09422 -0.39497 0.10834 C -0.39427 0.11436 -0.39566 0.12199 -0.39132 0.12639 C -0.38837 0.12963 -0.3809 0.1338 -0.3809 0.13403 C -0.37222 0.14653 -0.37569 0.14098 -0.36997 0.15024 C -0.3691 0.15162 -0.36927 0.15394 -0.36823 0.15556 C -0.36615 0.15926 -0.36094 0.16644 -0.36094 0.16667 C -0.35677 0.17963 -0.34375 0.18843 -0.33958 0.20116 C -0.33837 0.20486 -0.33681 0.20857 -0.33594 0.21204 C -0.33472 0.21829 -0.33247 0.23033 -0.33247 0.23056 C -0.33333 0.26343 -0.32899 0.29213 -0.34844 0.31783 C -0.35469 0.33611 -0.36545 0.35139 -0.37882 0.36528 C -0.3842 0.37084 -0.38785 0.37824 -0.39323 0.38334 C -0.40243 0.40255 -0.41858 0.41482 -0.42535 0.43658 C -0.41458 0.47107 -0.42726 0.42894 -0.4217 0.53102 C -0.42153 0.53403 -0.41771 0.54352 -0.41632 0.54723 C -0.40764 0.57385 -0.39028 0.59537 -0.36285 0.60209 C -0.35069 0.61088 -0.32049 0.61227 -0.30747 0.6132 C -0.25955 0.61204 -0.21927 0.60903 -0.17135 0.60764 C -0.15781 0.6044 -0.16667 0.60579 -0.14444 0.60579 " pathEditMode="relative" rAng="0" ptsTypes="fffffffffffffffffffffffffffffff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00" y="28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Горизонтальный свиток 3"/>
          <p:cNvSpPr/>
          <p:nvPr/>
        </p:nvSpPr>
        <p:spPr>
          <a:xfrm>
            <a:off x="1568999" y="831257"/>
            <a:ext cx="7858180" cy="5357850"/>
          </a:xfrm>
          <a:prstGeom prst="horizontalScroll">
            <a:avLst/>
          </a:prstGeom>
          <a:solidFill>
            <a:srgbClr val="BEEDFF"/>
          </a:solidFill>
          <a:ln w="25400" cap="flat" cmpd="sng" algn="ctr">
            <a:solidFill>
              <a:srgbClr val="BEEDFF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lvl="0" algn="ctr"/>
            <a:r>
              <a:rPr lang="ru-RU" sz="6000" b="1">
                <a:solidFill>
                  <a:srgbClr val="0033CC"/>
                </a:solidFill>
                <a:latin typeface="Calibri" pitchFamily="34" charset="0"/>
              </a:rPr>
              <a:t>В какой стране  родился Иисус Христос?</a:t>
            </a:r>
            <a:endParaRPr lang="ru-RU" sz="6000" b="1" dirty="0">
              <a:solidFill>
                <a:srgbClr val="0033CC"/>
              </a:solidFill>
              <a:latin typeface="Calibri" pitchFamily="34" charset="0"/>
            </a:endParaRPr>
          </a:p>
        </p:txBody>
      </p:sp>
      <p:pic>
        <p:nvPicPr>
          <p:cNvPr id="5" name="Picture 2" descr="C:\Documents and Settings\work\Рабочий стол\рождество викторина\снежинка2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498353" y="3764114"/>
            <a:ext cx="1928826" cy="22142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095109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73 0.075 C -0.01493 0.06412 -0.01893 0.05648 -0.02726 0.04931 C -0.03195 0.03981 -0.0382 0.03218 -0.04341 0.02338 C -0.04862 0.01435 -0.05469 0.00486 -0.05955 -0.0044 C -0.06059 -0.00648 -0.06146 -0.00926 -0.06285 -0.01088 C -0.06806 -0.01667 -0.08177 -0.02292 -0.08872 -0.02593 C -0.10521 -0.02523 -0.12188 -0.02569 -0.13872 -0.02384 C -0.14115 -0.02361 -0.14271 -0.0206 -0.14514 -0.01944 C -0.14896 -0.01736 -0.16198 -0.01343 -0.16268 -0.01319 C -0.17309 -0.00602 -0.1823 -0.00093 -0.19358 0.00417 C -0.19896 0.01528 -0.20278 0.02454 -0.21268 0.02778 C -0.22414 0.03773 -0.21007 0.02662 -0.22414 0.03426 C -0.23021 0.03773 -0.23802 0.04444 -0.24497 0.04722 C -0.24931 0.04884 -0.25348 0.05 -0.25782 0.05139 C -0.26007 0.05208 -0.26441 0.05347 -0.26441 0.05347 C -0.27674 0.06181 -0.26441 0.05463 -0.28056 0.05995 C -0.28368 0.06111 -0.29028 0.06435 -0.29028 0.06435 C -0.2941 0.06829 -0.2974 0.07361 -0.30139 0.07731 C -0.30591 0.08125 -0.31268 0.08264 -0.31754 0.08588 C -0.31927 0.08704 -0.32049 0.08981 -0.3224 0.09005 C -0.34323 0.09213 -0.36441 0.09167 -0.38525 0.09236 C -0.40521 0.09097 -0.42535 0.0912 -0.44514 0.08796 C -0.44775 0.0875 -0.44931 0.08356 -0.45157 0.08148 C -0.46129 0.07222 -0.47066 0.0662 -0.48039 0.05579 C -0.50747 0.02778 -0.48455 0.05231 -0.50313 0.03843 C -0.52066 0.02546 -0.53473 0.01574 -0.55469 0.01065 C -0.5724 0.01134 -0.59011 0.01157 -0.60799 0.01273 C -0.61441 0.01319 -0.61997 0.02037 -0.6257 0.02338 C -0.63542 0.02824 -0.64393 0.03102 -0.65313 0.03843 C -0.66823 0.05069 -0.68108 0.06759 -0.69827 0.075 C -0.70747 0.07361 -0.71372 0.07153 -0.7224 0.06852 C -0.7316 0.06065 -0.73212 0.05532 -0.73368 0.04074 C -0.73316 0.01852 -0.73386 -0.0037 -0.73212 -0.02593 C -0.7316 -0.03264 -0.72882 -0.03889 -0.72726 -0.04537 C -0.72622 -0.04977 -0.72396 -0.05833 -0.72396 -0.05833 C -0.72171 -0.07616 -0.71702 -0.09282 -0.71268 -0.10995 C -0.70973 -0.12199 -0.70782 -0.13125 -0.70313 -0.14213 C -0.70122 -0.15185 -0.69809 -0.16019 -0.69653 -0.17014 C -0.69705 -0.19167 -0.69688 -0.21319 -0.69827 -0.23472 C -0.69948 -0.25324 -0.70921 -0.27083 -0.71268 -0.28843 C -0.71511 -0.30116 -0.71719 -0.31435 -0.7191 -0.32708 C -0.72032 -0.33565 -0.7224 -0.35278 -0.7224 -0.35278 C -0.72205 -0.37199 -0.72414 -0.43704 -0.71112 -0.4625 C -0.70886 -0.48472 -0.70677 -0.47963 -0.70139 -0.50139 C -0.69757 -0.51667 -0.70018 -0.51042 -0.69497 -0.5206 C -0.69167 -0.5338 -0.68959 -0.55 -0.68368 -0.56157 C -0.67726 -0.58843 -0.68802 -0.54606 -0.67882 -0.57431 C -0.67726 -0.57917 -0.67778 -0.58449 -0.6757 -0.58935 C -0.67101 -0.60046 -0.6691 -0.6044 -0.66598 -0.61736 C -0.66389 -0.62639 -0.65191 -0.61875 -0.64497 -0.61944 C -0.63421 -0.62315 -0.62362 -0.62523 -0.61285 -0.62824 C -0.60243 -0.63704 -0.61407 -0.62824 -0.59671 -0.63472 C -0.59427 -0.63565 -0.59237 -0.63773 -0.59011 -0.63889 C -0.58802 -0.63981 -0.58577 -0.64028 -0.58368 -0.64097 C -0.57014 -0.65023 -0.55539 -0.65231 -0.54011 -0.65394 C -0.53421 -0.65648 -0.5224 -0.66042 -0.5224 -0.66042 C -0.50625 -0.65972 -0.49011 -0.66157 -0.47396 -0.65833 C -0.46806 -0.65718 -0.46355 -0.65046 -0.45799 -0.64745 C -0.43507 -0.63519 -0.41285 -0.61597 -0.38855 -0.61088 C -0.37379 -0.60463 -0.36945 -0.60741 -0.34983 -0.6088 C -0.34792 -0.60949 -0.34566 -0.60972 -0.34341 -0.61088 C -0.34167 -0.61181 -0.34046 -0.61435 -0.33855 -0.61528 C -0.33594 -0.61667 -0.33299 -0.61644 -0.33039 -0.61736 C -0.3198 -0.6213 -0.31007 -0.62778 -0.3 -0.63241 C -0.28629 -0.63843 -0.27188 -0.64097 -0.25782 -0.64329 C -0.23473 -0.65069 -0.21059 -0.65602 -0.18716 -0.66042 C -0.13629 -0.65856 -0.14584 -0.66111 -0.11754 -0.65394 C -0.11493 -0.65255 -0.11216 -0.65139 -0.10955 -0.64977 C -0.10782 -0.64861 -0.10643 -0.6463 -0.10487 -0.64537 C -0.09671 -0.64074 -0.08612 -0.63958 -0.07726 -0.63681 C -0.05261 -0.6375 -0.02778 -0.63704 -0.00313 -0.63889 C 0.00191 -0.63935 0.00659 -0.6419 0.01145 -0.64329 C 0.01579 -0.64468 0.0243 -0.64745 0.0243 -0.64745 C 0.03541 -0.65741 0.05017 -0.65833 0.06284 -0.6625 C 0.10295 -0.66088 0.10104 -0.66319 0.12604 -0.65602 C 0.13246 -0.65185 0.13993 -0.65185 0.14513 -0.64537 C 0.15451 -0.63449 0.16701 -0.61968 0.17274 -0.6044 C 0.17413 -0.6 0.17534 -0.5912 0.17604 -0.58727 C 0.17882 -0.57014 0.18194 -0.55301 0.18385 -0.53565 C 0.18385 -0.5294 0.17621 -0.38426 0.18385 -0.35278 C 0.18333 -0.32338 0.18333 -0.29421 0.18246 -0.26481 C 0.18229 -0.25741 0.17413 -0.24537 0.17413 -0.24537 C 0.17257 -0.23843 0.16961 -0.23287 0.1677 -0.22593 C 0.16684 -0.22176 0.16475 -0.21319 0.16475 -0.21319 C 0.1651 -0.19745 0.16545 -0.18148 0.16632 -0.16574 C 0.16649 -0.16134 0.16753 -0.15718 0.1677 -0.15278 C 0.16805 -0.15185 0.1684 -0.12963 0.171 -0.12269 C 0.17291 -0.11829 0.17743 -0.10995 0.17743 -0.10995 C 0.18073 -0.09676 0.18836 -0.0875 0.19687 -0.07986 C 0.20989 -0.05602 0.20277 -0.07269 0.20017 -0.01319 C 0.2 -0.01088 0.19809 -0.00093 0.19687 0.00185 C 0.19496 0.00625 0.19045 0.01481 0.19045 0.01481 C 0.18836 0.02361 0.18524 0.02731 0.18073 0.03426 C 0.17031 0.05093 0.16649 0.05162 0.15156 0.05579 C 0.13402 0.05509 0.11632 0.05486 0.09843 0.05347 C 0.09357 0.05301 0.09323 0.04977 0.08871 0.04722 C 0.08159 0.04306 0.07413 0.04028 0.06632 0.03843 C 0.05798 0.0331 0.05017 0.02546 0.04218 0.01921 C 0.03888 0.01667 0.03559 0.01343 0.03246 0.01065 C 0.02968 0.0081 0.02274 0.00625 0.02274 0.00625 C 0.02118 0.00486 0.01944 0.00301 0.01788 0.00185 C 0.01475 -4.07407E-6 0.00833 -0.00231 0.00833 -0.00231 C 0.00555 -0.00162 1.11111E-6 -0.00023 1.11111E-6 -0.00023 " pathEditMode="relative" ptsTypes="fffffffffffffffffffffffffffffffffffffffffffffffffffffff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1472" y="1357298"/>
            <a:ext cx="3740698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sp>
        <p:nvSpPr>
          <p:cNvPr id="5" name="Горизонтальный свиток 4"/>
          <p:cNvSpPr/>
          <p:nvPr/>
        </p:nvSpPr>
        <p:spPr>
          <a:xfrm>
            <a:off x="5601999" y="1802809"/>
            <a:ext cx="4539528" cy="4000528"/>
          </a:xfrm>
          <a:prstGeom prst="horizontalScroll">
            <a:avLst/>
          </a:prstGeom>
          <a:solidFill>
            <a:srgbClr val="BEEDFF"/>
          </a:solidFill>
          <a:ln w="25400" cap="flat" cmpd="sng" algn="ctr">
            <a:solidFill>
              <a:srgbClr val="BEEDFF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lvl="0" algn="ctr"/>
            <a:r>
              <a:rPr lang="ru-RU" sz="6000" b="1">
                <a:solidFill>
                  <a:srgbClr val="0033CC"/>
                </a:solidFill>
                <a:latin typeface="Calibri" pitchFamily="34" charset="0"/>
              </a:rPr>
              <a:t>В Палестине</a:t>
            </a:r>
            <a:endParaRPr lang="ru-RU" sz="6000" b="1" dirty="0">
              <a:solidFill>
                <a:srgbClr val="0033CC"/>
              </a:solidFill>
              <a:latin typeface="Calibri" pitchFamily="34" charset="0"/>
            </a:endParaRPr>
          </a:p>
        </p:txBody>
      </p:sp>
      <p:pic>
        <p:nvPicPr>
          <p:cNvPr id="6" name="Рисунок 5" descr="снежинка2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463410" y="1178727"/>
            <a:ext cx="2286016" cy="2624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85701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965 -0.00115 C -0.10538 -0.00555 -0.11285 -0.01134 -0.11944 -0.01365 C -0.1224 -0.01504 -0.12552 -0.01481 -0.12847 -0.01574 C -0.1309 -0.0162 -0.13333 -0.01666 -0.13559 -0.01759 C -0.15243 -0.02407 -0.13333 -0.01875 -0.15 -0.02268 C -0.16372 -0.03009 -0.17934 -0.03171 -0.19462 -0.03379 C -0.20642 -0.03819 -0.22135 -0.03935 -0.23403 -0.0412 C -0.24861 -0.04514 -0.26389 -0.0456 -0.27865 -0.04652 C -0.30747 -0.05185 -0.33819 -0.0537 -0.36632 -0.0449 C -0.3717 -0.0412 -0.37726 -0.03958 -0.38247 -0.03564 C -0.39323 -0.02777 -0.40191 -0.01782 -0.41285 -0.00995 C -0.4217 0.00324 -0.41753 -0.00277 -0.42535 0.00811 C -0.42934 0.02454 -0.43351 0.05741 -0.41823 0.06829 C -0.41319 0.08264 -0.40174 0.09422 -0.39497 0.10834 C -0.39427 0.11436 -0.39566 0.12199 -0.39132 0.12639 C -0.38837 0.12963 -0.3809 0.1338 -0.3809 0.13403 C -0.37222 0.14653 -0.37569 0.14098 -0.36997 0.15024 C -0.3691 0.15162 -0.36927 0.15394 -0.36823 0.15556 C -0.36615 0.15926 -0.36094 0.16644 -0.36094 0.16667 C -0.35677 0.17963 -0.34375 0.18843 -0.33958 0.20116 C -0.33837 0.20486 -0.33681 0.20857 -0.33594 0.21204 C -0.33472 0.21829 -0.33247 0.23033 -0.33247 0.23056 C -0.33333 0.26343 -0.32899 0.29213 -0.34844 0.31783 C -0.35469 0.33611 -0.36545 0.35139 -0.37882 0.36528 C -0.3842 0.37084 -0.38785 0.37824 -0.39323 0.38334 C -0.40243 0.40255 -0.41858 0.41482 -0.42535 0.43658 C -0.41458 0.47107 -0.42726 0.42894 -0.4217 0.53102 C -0.42153 0.53403 -0.41771 0.54352 -0.41632 0.54723 C -0.40764 0.57385 -0.39028 0.59537 -0.36285 0.60209 C -0.35069 0.61088 -0.32049 0.61227 -0.30747 0.6132 C -0.25955 0.61204 -0.21927 0.60903 -0.17135 0.60764 C -0.15781 0.6044 -0.16667 0.60579 -0.14444 0.60579 " pathEditMode="relative" rAng="0" ptsTypes="fffffffffffffffffffffffffffffff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00" y="28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Горизонтальный свиток 3"/>
          <p:cNvSpPr/>
          <p:nvPr/>
        </p:nvSpPr>
        <p:spPr>
          <a:xfrm>
            <a:off x="1880727" y="872821"/>
            <a:ext cx="7858180" cy="5357850"/>
          </a:xfrm>
          <a:prstGeom prst="horizontalScroll">
            <a:avLst/>
          </a:prstGeom>
          <a:solidFill>
            <a:srgbClr val="BEEDFF"/>
          </a:solidFill>
          <a:ln w="25400" cap="flat" cmpd="sng" algn="ctr">
            <a:solidFill>
              <a:srgbClr val="BEEDFF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lvl="0" algn="ctr"/>
            <a:r>
              <a:rPr lang="ru-RU" sz="4800" b="1">
                <a:solidFill>
                  <a:srgbClr val="0033CC"/>
                </a:solidFill>
                <a:latin typeface="Calibri" pitchFamily="34" charset="0"/>
              </a:rPr>
              <a:t>Назовите город, в который пришли волхвы, чтобы узнать, где родился Царь Иудейский. </a:t>
            </a:r>
            <a:endParaRPr lang="ru-RU" sz="4800" b="1" dirty="0">
              <a:solidFill>
                <a:srgbClr val="0033CC"/>
              </a:solidFill>
              <a:latin typeface="Calibri" pitchFamily="34" charset="0"/>
            </a:endParaRPr>
          </a:p>
        </p:txBody>
      </p:sp>
      <p:pic>
        <p:nvPicPr>
          <p:cNvPr id="5" name="Picture 2" descr="C:\Documents and Settings\work\Рабочий стол\рождество викторина\снежинка2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081546" y="4016379"/>
            <a:ext cx="1928826" cy="22142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88660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73 0.075 C -0.01493 0.06412 -0.01893 0.05648 -0.02726 0.04931 C -0.03195 0.03981 -0.0382 0.03218 -0.04341 0.02338 C -0.04862 0.01435 -0.05469 0.00486 -0.05955 -0.0044 C -0.06059 -0.00648 -0.06146 -0.00926 -0.06285 -0.01088 C -0.06806 -0.01667 -0.08177 -0.02292 -0.08872 -0.02593 C -0.10521 -0.02523 -0.12188 -0.02569 -0.13872 -0.02384 C -0.14115 -0.02361 -0.14271 -0.0206 -0.14514 -0.01944 C -0.14896 -0.01736 -0.16198 -0.01343 -0.16268 -0.01319 C -0.17309 -0.00602 -0.1823 -0.00093 -0.19358 0.00417 C -0.19896 0.01528 -0.20278 0.02454 -0.21268 0.02778 C -0.22414 0.03773 -0.21007 0.02662 -0.22414 0.03426 C -0.23021 0.03773 -0.23802 0.04444 -0.24497 0.04722 C -0.24931 0.04884 -0.25348 0.05 -0.25782 0.05139 C -0.26007 0.05208 -0.26441 0.05347 -0.26441 0.05347 C -0.27674 0.06181 -0.26441 0.05463 -0.28056 0.05995 C -0.28368 0.06111 -0.29028 0.06435 -0.29028 0.06435 C -0.2941 0.06829 -0.2974 0.07361 -0.30139 0.07731 C -0.30591 0.08125 -0.31268 0.08264 -0.31754 0.08588 C -0.31927 0.08704 -0.32049 0.08981 -0.3224 0.09005 C -0.34323 0.09213 -0.36441 0.09167 -0.38525 0.09236 C -0.40521 0.09097 -0.42535 0.0912 -0.44514 0.08796 C -0.44775 0.0875 -0.44931 0.08356 -0.45157 0.08148 C -0.46129 0.07222 -0.47066 0.0662 -0.48039 0.05579 C -0.50747 0.02778 -0.48455 0.05231 -0.50313 0.03843 C -0.52066 0.02546 -0.53473 0.01574 -0.55469 0.01065 C -0.5724 0.01134 -0.59011 0.01157 -0.60799 0.01273 C -0.61441 0.01319 -0.61997 0.02037 -0.6257 0.02338 C -0.63542 0.02824 -0.64393 0.03102 -0.65313 0.03843 C -0.66823 0.05069 -0.68108 0.06759 -0.69827 0.075 C -0.70747 0.07361 -0.71372 0.07153 -0.7224 0.06852 C -0.7316 0.06065 -0.73212 0.05532 -0.73368 0.04074 C -0.73316 0.01852 -0.73386 -0.0037 -0.73212 -0.02593 C -0.7316 -0.03264 -0.72882 -0.03889 -0.72726 -0.04537 C -0.72622 -0.04977 -0.72396 -0.05833 -0.72396 -0.05833 C -0.72171 -0.07616 -0.71702 -0.09282 -0.71268 -0.10995 C -0.70973 -0.12199 -0.70782 -0.13125 -0.70313 -0.14213 C -0.70122 -0.15185 -0.69809 -0.16019 -0.69653 -0.17014 C -0.69705 -0.19167 -0.69688 -0.21319 -0.69827 -0.23472 C -0.69948 -0.25324 -0.70921 -0.27083 -0.71268 -0.28843 C -0.71511 -0.30116 -0.71719 -0.31435 -0.7191 -0.32708 C -0.72032 -0.33565 -0.7224 -0.35278 -0.7224 -0.35278 C -0.72205 -0.37199 -0.72414 -0.43704 -0.71112 -0.4625 C -0.70886 -0.48472 -0.70677 -0.47963 -0.70139 -0.50139 C -0.69757 -0.51667 -0.70018 -0.51042 -0.69497 -0.5206 C -0.69167 -0.5338 -0.68959 -0.55 -0.68368 -0.56157 C -0.67726 -0.58843 -0.68802 -0.54606 -0.67882 -0.57431 C -0.67726 -0.57917 -0.67778 -0.58449 -0.6757 -0.58935 C -0.67101 -0.60046 -0.6691 -0.6044 -0.66598 -0.61736 C -0.66389 -0.62639 -0.65191 -0.61875 -0.64497 -0.61944 C -0.63421 -0.62315 -0.62362 -0.62523 -0.61285 -0.62824 C -0.60243 -0.63704 -0.61407 -0.62824 -0.59671 -0.63472 C -0.59427 -0.63565 -0.59237 -0.63773 -0.59011 -0.63889 C -0.58802 -0.63981 -0.58577 -0.64028 -0.58368 -0.64097 C -0.57014 -0.65023 -0.55539 -0.65231 -0.54011 -0.65394 C -0.53421 -0.65648 -0.5224 -0.66042 -0.5224 -0.66042 C -0.50625 -0.65972 -0.49011 -0.66157 -0.47396 -0.65833 C -0.46806 -0.65718 -0.46355 -0.65046 -0.45799 -0.64745 C -0.43507 -0.63519 -0.41285 -0.61597 -0.38855 -0.61088 C -0.37379 -0.60463 -0.36945 -0.60741 -0.34983 -0.6088 C -0.34792 -0.60949 -0.34566 -0.60972 -0.34341 -0.61088 C -0.34167 -0.61181 -0.34046 -0.61435 -0.33855 -0.61528 C -0.33594 -0.61667 -0.33299 -0.61644 -0.33039 -0.61736 C -0.3198 -0.6213 -0.31007 -0.62778 -0.3 -0.63241 C -0.28629 -0.63843 -0.27188 -0.64097 -0.25782 -0.64329 C -0.23473 -0.65069 -0.21059 -0.65602 -0.18716 -0.66042 C -0.13629 -0.65856 -0.14584 -0.66111 -0.11754 -0.65394 C -0.11493 -0.65255 -0.11216 -0.65139 -0.10955 -0.64977 C -0.10782 -0.64861 -0.10643 -0.6463 -0.10487 -0.64537 C -0.09671 -0.64074 -0.08612 -0.63958 -0.07726 -0.63681 C -0.05261 -0.6375 -0.02778 -0.63704 -0.00313 -0.63889 C 0.00191 -0.63935 0.00659 -0.6419 0.01145 -0.64329 C 0.01579 -0.64468 0.0243 -0.64745 0.0243 -0.64745 C 0.03541 -0.65741 0.05017 -0.65833 0.06284 -0.6625 C 0.10295 -0.66088 0.10104 -0.66319 0.12604 -0.65602 C 0.13246 -0.65185 0.13993 -0.65185 0.14513 -0.64537 C 0.15451 -0.63449 0.16701 -0.61968 0.17274 -0.6044 C 0.17413 -0.6 0.17534 -0.5912 0.17604 -0.58727 C 0.17882 -0.57014 0.18194 -0.55301 0.18385 -0.53565 C 0.18385 -0.5294 0.17621 -0.38426 0.18385 -0.35278 C 0.18333 -0.32338 0.18333 -0.29421 0.18246 -0.26481 C 0.18229 -0.25741 0.17413 -0.24537 0.17413 -0.24537 C 0.17257 -0.23843 0.16961 -0.23287 0.1677 -0.22593 C 0.16684 -0.22176 0.16475 -0.21319 0.16475 -0.21319 C 0.1651 -0.19745 0.16545 -0.18148 0.16632 -0.16574 C 0.16649 -0.16134 0.16753 -0.15718 0.1677 -0.15278 C 0.16805 -0.15185 0.1684 -0.12963 0.171 -0.12269 C 0.17291 -0.11829 0.17743 -0.10995 0.17743 -0.10995 C 0.18073 -0.09676 0.18836 -0.0875 0.19687 -0.07986 C 0.20989 -0.05602 0.20277 -0.07269 0.20017 -0.01319 C 0.2 -0.01088 0.19809 -0.00093 0.19687 0.00185 C 0.19496 0.00625 0.19045 0.01481 0.19045 0.01481 C 0.18836 0.02361 0.18524 0.02731 0.18073 0.03426 C 0.17031 0.05093 0.16649 0.05162 0.15156 0.05579 C 0.13402 0.05509 0.11632 0.05486 0.09843 0.05347 C 0.09357 0.05301 0.09323 0.04977 0.08871 0.04722 C 0.08159 0.04306 0.07413 0.04028 0.06632 0.03843 C 0.05798 0.0331 0.05017 0.02546 0.04218 0.01921 C 0.03888 0.01667 0.03559 0.01343 0.03246 0.01065 C 0.02968 0.0081 0.02274 0.00625 0.02274 0.00625 C 0.02118 0.00486 0.01944 0.00301 0.01788 0.00185 C 0.01475 -4.07407E-6 0.00833 -0.00231 0.00833 -0.00231 C 0.00555 -0.00162 1.11111E-6 -0.00023 1.11111E-6 -0.00023 " pathEditMode="relative" ptsTypes="fffffffffffffffffffffffffffffffffffffffffffffffffffffff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1142984"/>
            <a:ext cx="4143375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sp>
        <p:nvSpPr>
          <p:cNvPr id="5" name="Горизонтальный свиток 4"/>
          <p:cNvSpPr/>
          <p:nvPr/>
        </p:nvSpPr>
        <p:spPr>
          <a:xfrm>
            <a:off x="5601997" y="1535878"/>
            <a:ext cx="4768129" cy="3500462"/>
          </a:xfrm>
          <a:prstGeom prst="horizontalScroll">
            <a:avLst/>
          </a:prstGeom>
          <a:solidFill>
            <a:srgbClr val="BEEDFF"/>
          </a:solidFill>
          <a:ln w="25400" cap="flat" cmpd="sng" algn="ctr">
            <a:solidFill>
              <a:srgbClr val="BEEDFF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lvl="0" algn="ctr"/>
            <a:r>
              <a:rPr lang="ru-RU" sz="6000" b="1">
                <a:solidFill>
                  <a:srgbClr val="0033CC"/>
                </a:solidFill>
                <a:latin typeface="Calibri" pitchFamily="34" charset="0"/>
              </a:rPr>
              <a:t>Иерусалим</a:t>
            </a:r>
            <a:endParaRPr lang="ru-RU" sz="6000" b="1" dirty="0">
              <a:solidFill>
                <a:srgbClr val="0033CC"/>
              </a:solidFill>
              <a:latin typeface="Calibri" pitchFamily="34" charset="0"/>
            </a:endParaRPr>
          </a:p>
        </p:txBody>
      </p:sp>
      <p:pic>
        <p:nvPicPr>
          <p:cNvPr id="6" name="Рисунок 5" descr="снежинка2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9227118" y="1142984"/>
            <a:ext cx="2286016" cy="2624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9470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965 -0.00115 C -0.10538 -0.00555 -0.11285 -0.01134 -0.11944 -0.01365 C -0.1224 -0.01504 -0.12552 -0.01481 -0.12847 -0.01574 C -0.1309 -0.0162 -0.13333 -0.01666 -0.13559 -0.01759 C -0.15243 -0.02407 -0.13333 -0.01875 -0.15 -0.02268 C -0.16372 -0.03009 -0.17934 -0.03171 -0.19462 -0.03379 C -0.20642 -0.03819 -0.22135 -0.03935 -0.23403 -0.0412 C -0.24861 -0.04514 -0.26389 -0.0456 -0.27865 -0.04652 C -0.30747 -0.05185 -0.33819 -0.0537 -0.36632 -0.0449 C -0.3717 -0.0412 -0.37726 -0.03958 -0.38247 -0.03564 C -0.39323 -0.02777 -0.40191 -0.01782 -0.41285 -0.00995 C -0.4217 0.00324 -0.41753 -0.00277 -0.42535 0.00811 C -0.42934 0.02454 -0.43351 0.05741 -0.41823 0.06829 C -0.41319 0.08264 -0.40174 0.09422 -0.39497 0.10834 C -0.39427 0.11436 -0.39566 0.12199 -0.39132 0.12639 C -0.38837 0.12963 -0.3809 0.1338 -0.3809 0.13403 C -0.37222 0.14653 -0.37569 0.14098 -0.36997 0.15024 C -0.3691 0.15162 -0.36927 0.15394 -0.36823 0.15556 C -0.36615 0.15926 -0.36094 0.16644 -0.36094 0.16667 C -0.35677 0.17963 -0.34375 0.18843 -0.33958 0.20116 C -0.33837 0.20486 -0.33681 0.20857 -0.33594 0.21204 C -0.33472 0.21829 -0.33247 0.23033 -0.33247 0.23056 C -0.33333 0.26343 -0.32899 0.29213 -0.34844 0.31783 C -0.35469 0.33611 -0.36545 0.35139 -0.37882 0.36528 C -0.3842 0.37084 -0.38785 0.37824 -0.39323 0.38334 C -0.40243 0.40255 -0.41858 0.41482 -0.42535 0.43658 C -0.41458 0.47107 -0.42726 0.42894 -0.4217 0.53102 C -0.42153 0.53403 -0.41771 0.54352 -0.41632 0.54723 C -0.40764 0.57385 -0.39028 0.59537 -0.36285 0.60209 C -0.35069 0.61088 -0.32049 0.61227 -0.30747 0.6132 C -0.25955 0.61204 -0.21927 0.60903 -0.17135 0.60764 C -0.15781 0.6044 -0.16667 0.60579 -0.14444 0.60579 " pathEditMode="relative" rAng="0" ptsTypes="fffffffffffffffffffffffffffffff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00" y="28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Горизонтальный свиток 3"/>
          <p:cNvSpPr/>
          <p:nvPr/>
        </p:nvSpPr>
        <p:spPr>
          <a:xfrm>
            <a:off x="2067763" y="935165"/>
            <a:ext cx="7858180" cy="5357850"/>
          </a:xfrm>
          <a:prstGeom prst="horizontalScroll">
            <a:avLst/>
          </a:prstGeom>
          <a:solidFill>
            <a:srgbClr val="BEEDFF"/>
          </a:solidFill>
          <a:ln w="25400" cap="flat" cmpd="sng" algn="ctr">
            <a:solidFill>
              <a:srgbClr val="BEEDFF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lvl="0" algn="ctr"/>
            <a:r>
              <a:rPr lang="ru-RU" sz="6000" b="1">
                <a:solidFill>
                  <a:srgbClr val="0033CC"/>
                </a:solidFill>
                <a:latin typeface="Calibri" pitchFamily="34" charset="0"/>
              </a:rPr>
              <a:t>На какой горе по сей день  находятся дары волхвов?</a:t>
            </a:r>
            <a:endParaRPr lang="ru-RU" sz="6000" b="1" dirty="0">
              <a:solidFill>
                <a:srgbClr val="0033CC"/>
              </a:solidFill>
              <a:latin typeface="Calibri" pitchFamily="34" charset="0"/>
            </a:endParaRPr>
          </a:p>
        </p:txBody>
      </p:sp>
      <p:pic>
        <p:nvPicPr>
          <p:cNvPr id="5" name="Picture 2" descr="C:\Documents and Settings\work\Рабочий стол\рождество викторина\снежинка2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621874" y="3805677"/>
            <a:ext cx="1928826" cy="22142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100142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73 0.075 C -0.01493 0.06412 -0.01893 0.05648 -0.02726 0.04931 C -0.03195 0.03981 -0.0382 0.03218 -0.04341 0.02338 C -0.04862 0.01435 -0.05469 0.00486 -0.05955 -0.0044 C -0.06059 -0.00648 -0.06146 -0.00926 -0.06285 -0.01088 C -0.06806 -0.01667 -0.08177 -0.02292 -0.08872 -0.02593 C -0.10521 -0.02523 -0.12188 -0.02569 -0.13872 -0.02384 C -0.14115 -0.02361 -0.14271 -0.0206 -0.14514 -0.01944 C -0.14896 -0.01736 -0.16198 -0.01343 -0.16268 -0.01319 C -0.17309 -0.00602 -0.1823 -0.00093 -0.19358 0.00417 C -0.19896 0.01528 -0.20278 0.02454 -0.21268 0.02778 C -0.22414 0.03773 -0.21007 0.02662 -0.22414 0.03426 C -0.23021 0.03773 -0.23802 0.04444 -0.24497 0.04722 C -0.24931 0.04884 -0.25348 0.05 -0.25782 0.05139 C -0.26007 0.05208 -0.26441 0.05347 -0.26441 0.05347 C -0.27674 0.06181 -0.26441 0.05463 -0.28056 0.05995 C -0.28368 0.06111 -0.29028 0.06435 -0.29028 0.06435 C -0.2941 0.06829 -0.2974 0.07361 -0.30139 0.07731 C -0.30591 0.08125 -0.31268 0.08264 -0.31754 0.08588 C -0.31927 0.08704 -0.32049 0.08981 -0.3224 0.09005 C -0.34323 0.09213 -0.36441 0.09167 -0.38525 0.09236 C -0.40521 0.09097 -0.42535 0.0912 -0.44514 0.08796 C -0.44775 0.0875 -0.44931 0.08356 -0.45157 0.08148 C -0.46129 0.07222 -0.47066 0.0662 -0.48039 0.05579 C -0.50747 0.02778 -0.48455 0.05231 -0.50313 0.03843 C -0.52066 0.02546 -0.53473 0.01574 -0.55469 0.01065 C -0.5724 0.01134 -0.59011 0.01157 -0.60799 0.01273 C -0.61441 0.01319 -0.61997 0.02037 -0.6257 0.02338 C -0.63542 0.02824 -0.64393 0.03102 -0.65313 0.03843 C -0.66823 0.05069 -0.68108 0.06759 -0.69827 0.075 C -0.70747 0.07361 -0.71372 0.07153 -0.7224 0.06852 C -0.7316 0.06065 -0.73212 0.05532 -0.73368 0.04074 C -0.73316 0.01852 -0.73386 -0.0037 -0.73212 -0.02593 C -0.7316 -0.03264 -0.72882 -0.03889 -0.72726 -0.04537 C -0.72622 -0.04977 -0.72396 -0.05833 -0.72396 -0.05833 C -0.72171 -0.07616 -0.71702 -0.09282 -0.71268 -0.10995 C -0.70973 -0.12199 -0.70782 -0.13125 -0.70313 -0.14213 C -0.70122 -0.15185 -0.69809 -0.16019 -0.69653 -0.17014 C -0.69705 -0.19167 -0.69688 -0.21319 -0.69827 -0.23472 C -0.69948 -0.25324 -0.70921 -0.27083 -0.71268 -0.28843 C -0.71511 -0.30116 -0.71719 -0.31435 -0.7191 -0.32708 C -0.72032 -0.33565 -0.7224 -0.35278 -0.7224 -0.35278 C -0.72205 -0.37199 -0.72414 -0.43704 -0.71112 -0.4625 C -0.70886 -0.48472 -0.70677 -0.47963 -0.70139 -0.50139 C -0.69757 -0.51667 -0.70018 -0.51042 -0.69497 -0.5206 C -0.69167 -0.5338 -0.68959 -0.55 -0.68368 -0.56157 C -0.67726 -0.58843 -0.68802 -0.54606 -0.67882 -0.57431 C -0.67726 -0.57917 -0.67778 -0.58449 -0.6757 -0.58935 C -0.67101 -0.60046 -0.6691 -0.6044 -0.66598 -0.61736 C -0.66389 -0.62639 -0.65191 -0.61875 -0.64497 -0.61944 C -0.63421 -0.62315 -0.62362 -0.62523 -0.61285 -0.62824 C -0.60243 -0.63704 -0.61407 -0.62824 -0.59671 -0.63472 C -0.59427 -0.63565 -0.59237 -0.63773 -0.59011 -0.63889 C -0.58802 -0.63981 -0.58577 -0.64028 -0.58368 -0.64097 C -0.57014 -0.65023 -0.55539 -0.65231 -0.54011 -0.65394 C -0.53421 -0.65648 -0.5224 -0.66042 -0.5224 -0.66042 C -0.50625 -0.65972 -0.49011 -0.66157 -0.47396 -0.65833 C -0.46806 -0.65718 -0.46355 -0.65046 -0.45799 -0.64745 C -0.43507 -0.63519 -0.41285 -0.61597 -0.38855 -0.61088 C -0.37379 -0.60463 -0.36945 -0.60741 -0.34983 -0.6088 C -0.34792 -0.60949 -0.34566 -0.60972 -0.34341 -0.61088 C -0.34167 -0.61181 -0.34046 -0.61435 -0.33855 -0.61528 C -0.33594 -0.61667 -0.33299 -0.61644 -0.33039 -0.61736 C -0.3198 -0.6213 -0.31007 -0.62778 -0.3 -0.63241 C -0.28629 -0.63843 -0.27188 -0.64097 -0.25782 -0.64329 C -0.23473 -0.65069 -0.21059 -0.65602 -0.18716 -0.66042 C -0.13629 -0.65856 -0.14584 -0.66111 -0.11754 -0.65394 C -0.11493 -0.65255 -0.11216 -0.65139 -0.10955 -0.64977 C -0.10782 -0.64861 -0.10643 -0.6463 -0.10487 -0.64537 C -0.09671 -0.64074 -0.08612 -0.63958 -0.07726 -0.63681 C -0.05261 -0.6375 -0.02778 -0.63704 -0.00313 -0.63889 C 0.00191 -0.63935 0.00659 -0.6419 0.01145 -0.64329 C 0.01579 -0.64468 0.0243 -0.64745 0.0243 -0.64745 C 0.03541 -0.65741 0.05017 -0.65833 0.06284 -0.6625 C 0.10295 -0.66088 0.10104 -0.66319 0.12604 -0.65602 C 0.13246 -0.65185 0.13993 -0.65185 0.14513 -0.64537 C 0.15451 -0.63449 0.16701 -0.61968 0.17274 -0.6044 C 0.17413 -0.6 0.17534 -0.5912 0.17604 -0.58727 C 0.17882 -0.57014 0.18194 -0.55301 0.18385 -0.53565 C 0.18385 -0.5294 0.17621 -0.38426 0.18385 -0.35278 C 0.18333 -0.32338 0.18333 -0.29421 0.18246 -0.26481 C 0.18229 -0.25741 0.17413 -0.24537 0.17413 -0.24537 C 0.17257 -0.23843 0.16961 -0.23287 0.1677 -0.22593 C 0.16684 -0.22176 0.16475 -0.21319 0.16475 -0.21319 C 0.1651 -0.19745 0.16545 -0.18148 0.16632 -0.16574 C 0.16649 -0.16134 0.16753 -0.15718 0.1677 -0.15278 C 0.16805 -0.15185 0.1684 -0.12963 0.171 -0.12269 C 0.17291 -0.11829 0.17743 -0.10995 0.17743 -0.10995 C 0.18073 -0.09676 0.18836 -0.0875 0.19687 -0.07986 C 0.20989 -0.05602 0.20277 -0.07269 0.20017 -0.01319 C 0.2 -0.01088 0.19809 -0.00093 0.19687 0.00185 C 0.19496 0.00625 0.19045 0.01481 0.19045 0.01481 C 0.18836 0.02361 0.18524 0.02731 0.18073 0.03426 C 0.17031 0.05093 0.16649 0.05162 0.15156 0.05579 C 0.13402 0.05509 0.11632 0.05486 0.09843 0.05347 C 0.09357 0.05301 0.09323 0.04977 0.08871 0.04722 C 0.08159 0.04306 0.07413 0.04028 0.06632 0.03843 C 0.05798 0.0331 0.05017 0.02546 0.04218 0.01921 C 0.03888 0.01667 0.03559 0.01343 0.03246 0.01065 C 0.02968 0.0081 0.02274 0.00625 0.02274 0.00625 C 0.02118 0.00486 0.01944 0.00301 0.01788 0.00185 C 0.01475 -4.07407E-6 0.00833 -0.00231 0.00833 -0.00231 C 0.00555 -0.00162 1.11111E-6 -0.00023 1.11111E-6 -0.00023 " pathEditMode="relative" ptsTypes="fffffffffffffffffffffffffffffffffffffffffffffffffffffff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74031" y="941661"/>
            <a:ext cx="3763718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sp>
        <p:nvSpPr>
          <p:cNvPr id="5" name="Горизонтальный свиток 4"/>
          <p:cNvSpPr/>
          <p:nvPr/>
        </p:nvSpPr>
        <p:spPr>
          <a:xfrm>
            <a:off x="6038417" y="1565116"/>
            <a:ext cx="4357718" cy="4143404"/>
          </a:xfrm>
          <a:prstGeom prst="horizontalScroll">
            <a:avLst/>
          </a:prstGeom>
          <a:solidFill>
            <a:srgbClr val="BEEDFF"/>
          </a:solidFill>
          <a:ln w="25400" cap="flat" cmpd="sng" algn="ctr">
            <a:solidFill>
              <a:srgbClr val="BEEDFF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lvl="0" algn="ctr"/>
            <a:r>
              <a:rPr lang="ru-RU" sz="6000" b="1">
                <a:solidFill>
                  <a:srgbClr val="0033CC"/>
                </a:solidFill>
                <a:latin typeface="Calibri" pitchFamily="34" charset="0"/>
              </a:rPr>
              <a:t>На горе Афон</a:t>
            </a:r>
            <a:endParaRPr lang="ru-RU" sz="6000" b="1" dirty="0">
              <a:solidFill>
                <a:srgbClr val="0033CC"/>
              </a:solidFill>
              <a:latin typeface="Calibri" pitchFamily="34" charset="0"/>
            </a:endParaRPr>
          </a:p>
        </p:txBody>
      </p:sp>
      <p:pic>
        <p:nvPicPr>
          <p:cNvPr id="6" name="Рисунок 5" descr="снежинка2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920610" y="941661"/>
            <a:ext cx="2286016" cy="2624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19045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965 -0.00115 C -0.10538 -0.00555 -0.11285 -0.01134 -0.11944 -0.01365 C -0.1224 -0.01504 -0.12552 -0.01481 -0.12847 -0.01574 C -0.1309 -0.0162 -0.13333 -0.01666 -0.13559 -0.01759 C -0.15243 -0.02407 -0.13333 -0.01875 -0.15 -0.02268 C -0.16372 -0.03009 -0.17934 -0.03171 -0.19462 -0.03379 C -0.20642 -0.03819 -0.22135 -0.03935 -0.23403 -0.0412 C -0.24861 -0.04514 -0.26389 -0.0456 -0.27865 -0.04652 C -0.30747 -0.05185 -0.33819 -0.0537 -0.36632 -0.0449 C -0.3717 -0.0412 -0.37726 -0.03958 -0.38247 -0.03564 C -0.39323 -0.02777 -0.40191 -0.01782 -0.41285 -0.00995 C -0.4217 0.00324 -0.41753 -0.00277 -0.42535 0.00811 C -0.42934 0.02454 -0.43351 0.05741 -0.41823 0.06829 C -0.41319 0.08264 -0.40174 0.09422 -0.39497 0.10834 C -0.39427 0.11436 -0.39566 0.12199 -0.39132 0.12639 C -0.38837 0.12963 -0.3809 0.1338 -0.3809 0.13403 C -0.37222 0.14653 -0.37569 0.14098 -0.36997 0.15024 C -0.3691 0.15162 -0.36927 0.15394 -0.36823 0.15556 C -0.36615 0.15926 -0.36094 0.16644 -0.36094 0.16667 C -0.35677 0.17963 -0.34375 0.18843 -0.33958 0.20116 C -0.33837 0.20486 -0.33681 0.20857 -0.33594 0.21204 C -0.33472 0.21829 -0.33247 0.23033 -0.33247 0.23056 C -0.33333 0.26343 -0.32899 0.29213 -0.34844 0.31783 C -0.35469 0.33611 -0.36545 0.35139 -0.37882 0.36528 C -0.3842 0.37084 -0.38785 0.37824 -0.39323 0.38334 C -0.40243 0.40255 -0.41858 0.41482 -0.42535 0.43658 C -0.41458 0.47107 -0.42726 0.42894 -0.4217 0.53102 C -0.42153 0.53403 -0.41771 0.54352 -0.41632 0.54723 C -0.40764 0.57385 -0.39028 0.59537 -0.36285 0.60209 C -0.35069 0.61088 -0.32049 0.61227 -0.30747 0.6132 C -0.25955 0.61204 -0.21927 0.60903 -0.17135 0.60764 C -0.15781 0.6044 -0.16667 0.60579 -0.14444 0.60579 " pathEditMode="relative" rAng="0" ptsTypes="fffffffffffffffffffffffffffffff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00" y="28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Горизонтальный свиток 3"/>
          <p:cNvSpPr/>
          <p:nvPr/>
        </p:nvSpPr>
        <p:spPr>
          <a:xfrm>
            <a:off x="2296363" y="914384"/>
            <a:ext cx="7858180" cy="5357850"/>
          </a:xfrm>
          <a:prstGeom prst="horizontalScroll">
            <a:avLst/>
          </a:prstGeom>
          <a:solidFill>
            <a:srgbClr val="BEEDFF"/>
          </a:solidFill>
          <a:ln w="25400" cap="flat" cmpd="sng" algn="ctr">
            <a:solidFill>
              <a:srgbClr val="BEEDFF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lvl="0" algn="ctr"/>
            <a:r>
              <a:rPr lang="ru-RU" sz="6000" b="1">
                <a:solidFill>
                  <a:srgbClr val="0033CC"/>
                </a:solidFill>
                <a:latin typeface="Calibri" pitchFamily="34" charset="0"/>
              </a:rPr>
              <a:t>Назовите город,  в котором прошло детство Иисуса Христа.</a:t>
            </a:r>
            <a:endParaRPr lang="ru-RU" sz="6000" b="1" dirty="0">
              <a:solidFill>
                <a:srgbClr val="0033CC"/>
              </a:solidFill>
              <a:latin typeface="Calibri" pitchFamily="34" charset="0"/>
            </a:endParaRPr>
          </a:p>
        </p:txBody>
      </p:sp>
      <p:pic>
        <p:nvPicPr>
          <p:cNvPr id="5" name="Picture 2" descr="C:\Documents and Settings\work\Рабочий стол\рождество викторина\снежинка2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372492" y="4057942"/>
            <a:ext cx="1928826" cy="22142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509877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73 0.075 C -0.01493 0.06412 -0.01893 0.05648 -0.02726 0.04931 C -0.03195 0.03981 -0.0382 0.03218 -0.04341 0.02338 C -0.04862 0.01435 -0.05469 0.00486 -0.05955 -0.0044 C -0.06059 -0.00648 -0.06146 -0.00926 -0.06285 -0.01088 C -0.06806 -0.01667 -0.08177 -0.02292 -0.08872 -0.02593 C -0.10521 -0.02523 -0.12188 -0.02569 -0.13872 -0.02384 C -0.14115 -0.02361 -0.14271 -0.0206 -0.14514 -0.01944 C -0.14896 -0.01736 -0.16198 -0.01343 -0.16268 -0.01319 C -0.17309 -0.00602 -0.1823 -0.00093 -0.19358 0.00417 C -0.19896 0.01528 -0.20278 0.02454 -0.21268 0.02778 C -0.22414 0.03773 -0.21007 0.02662 -0.22414 0.03426 C -0.23021 0.03773 -0.23802 0.04444 -0.24497 0.04722 C -0.24931 0.04884 -0.25348 0.05 -0.25782 0.05139 C -0.26007 0.05208 -0.26441 0.05347 -0.26441 0.05347 C -0.27674 0.06181 -0.26441 0.05463 -0.28056 0.05995 C -0.28368 0.06111 -0.29028 0.06435 -0.29028 0.06435 C -0.2941 0.06829 -0.2974 0.07361 -0.30139 0.07731 C -0.30591 0.08125 -0.31268 0.08264 -0.31754 0.08588 C -0.31927 0.08704 -0.32049 0.08981 -0.3224 0.09005 C -0.34323 0.09213 -0.36441 0.09167 -0.38525 0.09236 C -0.40521 0.09097 -0.42535 0.0912 -0.44514 0.08796 C -0.44775 0.0875 -0.44931 0.08356 -0.45157 0.08148 C -0.46129 0.07222 -0.47066 0.0662 -0.48039 0.05579 C -0.50747 0.02778 -0.48455 0.05231 -0.50313 0.03843 C -0.52066 0.02546 -0.53473 0.01574 -0.55469 0.01065 C -0.5724 0.01134 -0.59011 0.01157 -0.60799 0.01273 C -0.61441 0.01319 -0.61997 0.02037 -0.6257 0.02338 C -0.63542 0.02824 -0.64393 0.03102 -0.65313 0.03843 C -0.66823 0.05069 -0.68108 0.06759 -0.69827 0.075 C -0.70747 0.07361 -0.71372 0.07153 -0.7224 0.06852 C -0.7316 0.06065 -0.73212 0.05532 -0.73368 0.04074 C -0.73316 0.01852 -0.73386 -0.0037 -0.73212 -0.02593 C -0.7316 -0.03264 -0.72882 -0.03889 -0.72726 -0.04537 C -0.72622 -0.04977 -0.72396 -0.05833 -0.72396 -0.05833 C -0.72171 -0.07616 -0.71702 -0.09282 -0.71268 -0.10995 C -0.70973 -0.12199 -0.70782 -0.13125 -0.70313 -0.14213 C -0.70122 -0.15185 -0.69809 -0.16019 -0.69653 -0.17014 C -0.69705 -0.19167 -0.69688 -0.21319 -0.69827 -0.23472 C -0.69948 -0.25324 -0.70921 -0.27083 -0.71268 -0.28843 C -0.71511 -0.30116 -0.71719 -0.31435 -0.7191 -0.32708 C -0.72032 -0.33565 -0.7224 -0.35278 -0.7224 -0.35278 C -0.72205 -0.37199 -0.72414 -0.43704 -0.71112 -0.4625 C -0.70886 -0.48472 -0.70677 -0.47963 -0.70139 -0.50139 C -0.69757 -0.51667 -0.70018 -0.51042 -0.69497 -0.5206 C -0.69167 -0.5338 -0.68959 -0.55 -0.68368 -0.56157 C -0.67726 -0.58843 -0.68802 -0.54606 -0.67882 -0.57431 C -0.67726 -0.57917 -0.67778 -0.58449 -0.6757 -0.58935 C -0.67101 -0.60046 -0.6691 -0.6044 -0.66598 -0.61736 C -0.66389 -0.62639 -0.65191 -0.61875 -0.64497 -0.61944 C -0.63421 -0.62315 -0.62362 -0.62523 -0.61285 -0.62824 C -0.60243 -0.63704 -0.61407 -0.62824 -0.59671 -0.63472 C -0.59427 -0.63565 -0.59237 -0.63773 -0.59011 -0.63889 C -0.58802 -0.63981 -0.58577 -0.64028 -0.58368 -0.64097 C -0.57014 -0.65023 -0.55539 -0.65231 -0.54011 -0.65394 C -0.53421 -0.65648 -0.5224 -0.66042 -0.5224 -0.66042 C -0.50625 -0.65972 -0.49011 -0.66157 -0.47396 -0.65833 C -0.46806 -0.65718 -0.46355 -0.65046 -0.45799 -0.64745 C -0.43507 -0.63519 -0.41285 -0.61597 -0.38855 -0.61088 C -0.37379 -0.60463 -0.36945 -0.60741 -0.34983 -0.6088 C -0.34792 -0.60949 -0.34566 -0.60972 -0.34341 -0.61088 C -0.34167 -0.61181 -0.34046 -0.61435 -0.33855 -0.61528 C -0.33594 -0.61667 -0.33299 -0.61644 -0.33039 -0.61736 C -0.3198 -0.6213 -0.31007 -0.62778 -0.3 -0.63241 C -0.28629 -0.63843 -0.27188 -0.64097 -0.25782 -0.64329 C -0.23473 -0.65069 -0.21059 -0.65602 -0.18716 -0.66042 C -0.13629 -0.65856 -0.14584 -0.66111 -0.11754 -0.65394 C -0.11493 -0.65255 -0.11216 -0.65139 -0.10955 -0.64977 C -0.10782 -0.64861 -0.10643 -0.6463 -0.10487 -0.64537 C -0.09671 -0.64074 -0.08612 -0.63958 -0.07726 -0.63681 C -0.05261 -0.6375 -0.02778 -0.63704 -0.00313 -0.63889 C 0.00191 -0.63935 0.00659 -0.6419 0.01145 -0.64329 C 0.01579 -0.64468 0.0243 -0.64745 0.0243 -0.64745 C 0.03541 -0.65741 0.05017 -0.65833 0.06284 -0.6625 C 0.10295 -0.66088 0.10104 -0.66319 0.12604 -0.65602 C 0.13246 -0.65185 0.13993 -0.65185 0.14513 -0.64537 C 0.15451 -0.63449 0.16701 -0.61968 0.17274 -0.6044 C 0.17413 -0.6 0.17534 -0.5912 0.17604 -0.58727 C 0.17882 -0.57014 0.18194 -0.55301 0.18385 -0.53565 C 0.18385 -0.5294 0.17621 -0.38426 0.18385 -0.35278 C 0.18333 -0.32338 0.18333 -0.29421 0.18246 -0.26481 C 0.18229 -0.25741 0.17413 -0.24537 0.17413 -0.24537 C 0.17257 -0.23843 0.16961 -0.23287 0.1677 -0.22593 C 0.16684 -0.22176 0.16475 -0.21319 0.16475 -0.21319 C 0.1651 -0.19745 0.16545 -0.18148 0.16632 -0.16574 C 0.16649 -0.16134 0.16753 -0.15718 0.1677 -0.15278 C 0.16805 -0.15185 0.1684 -0.12963 0.171 -0.12269 C 0.17291 -0.11829 0.17743 -0.10995 0.17743 -0.10995 C 0.18073 -0.09676 0.18836 -0.0875 0.19687 -0.07986 C 0.20989 -0.05602 0.20277 -0.07269 0.20017 -0.01319 C 0.2 -0.01088 0.19809 -0.00093 0.19687 0.00185 C 0.19496 0.00625 0.19045 0.01481 0.19045 0.01481 C 0.18836 0.02361 0.18524 0.02731 0.18073 0.03426 C 0.17031 0.05093 0.16649 0.05162 0.15156 0.05579 C 0.13402 0.05509 0.11632 0.05486 0.09843 0.05347 C 0.09357 0.05301 0.09323 0.04977 0.08871 0.04722 C 0.08159 0.04306 0.07413 0.04028 0.06632 0.03843 C 0.05798 0.0331 0.05017 0.02546 0.04218 0.01921 C 0.03888 0.01667 0.03559 0.01343 0.03246 0.01065 C 0.02968 0.0081 0.02274 0.00625 0.02274 0.00625 C 0.02118 0.00486 0.01944 0.00301 0.01788 0.00185 C 0.01475 -4.07407E-6 0.00833 -0.00231 0.00833 -0.00231 C 0.00555 -0.00162 1.11111E-6 -0.00023 1.11111E-6 -0.00023 " pathEditMode="relative" ptsTypes="fffffffffffffffffffffffffffffffffffffffffffffffffffffff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282" y="1246910"/>
            <a:ext cx="4115073" cy="3286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sp>
        <p:nvSpPr>
          <p:cNvPr id="5" name="Горизонтальный свиток 4"/>
          <p:cNvSpPr/>
          <p:nvPr/>
        </p:nvSpPr>
        <p:spPr>
          <a:xfrm>
            <a:off x="5622780" y="1932694"/>
            <a:ext cx="4357718" cy="3500462"/>
          </a:xfrm>
          <a:prstGeom prst="horizontalScroll">
            <a:avLst/>
          </a:prstGeom>
          <a:solidFill>
            <a:srgbClr val="BEEDFF"/>
          </a:solidFill>
          <a:ln w="25400" cap="flat" cmpd="sng" algn="ctr">
            <a:solidFill>
              <a:srgbClr val="BEEDFF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lvl="0" algn="ctr"/>
            <a:r>
              <a:rPr lang="ru-RU" sz="6000" b="1">
                <a:solidFill>
                  <a:srgbClr val="0033CC"/>
                </a:solidFill>
                <a:latin typeface="Calibri" pitchFamily="34" charset="0"/>
              </a:rPr>
              <a:t>Назарет</a:t>
            </a:r>
            <a:endParaRPr lang="ru-RU" sz="6000" b="1" dirty="0">
              <a:solidFill>
                <a:srgbClr val="0033CC"/>
              </a:solidFill>
              <a:latin typeface="Calibri" pitchFamily="34" charset="0"/>
            </a:endParaRPr>
          </a:p>
        </p:txBody>
      </p:sp>
      <p:pic>
        <p:nvPicPr>
          <p:cNvPr id="6" name="Рисунок 5" descr="снежинка2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317937" y="1058579"/>
            <a:ext cx="2286016" cy="2624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6047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965 -0.00115 C -0.10538 -0.00555 -0.11285 -0.01134 -0.11944 -0.01365 C -0.1224 -0.01504 -0.12552 -0.01481 -0.12847 -0.01574 C -0.1309 -0.0162 -0.13333 -0.01666 -0.13559 -0.01759 C -0.15243 -0.02407 -0.13333 -0.01875 -0.15 -0.02268 C -0.16372 -0.03009 -0.17934 -0.03171 -0.19462 -0.03379 C -0.20642 -0.03819 -0.22135 -0.03935 -0.23403 -0.0412 C -0.24861 -0.04514 -0.26389 -0.0456 -0.27865 -0.04652 C -0.30747 -0.05185 -0.33819 -0.0537 -0.36632 -0.0449 C -0.3717 -0.0412 -0.37726 -0.03958 -0.38247 -0.03564 C -0.39323 -0.02777 -0.40191 -0.01782 -0.41285 -0.00995 C -0.4217 0.00324 -0.41753 -0.00277 -0.42535 0.00811 C -0.42934 0.02454 -0.43351 0.05741 -0.41823 0.06829 C -0.41319 0.08264 -0.40174 0.09422 -0.39497 0.10834 C -0.39427 0.11436 -0.39566 0.12199 -0.39132 0.12639 C -0.38837 0.12963 -0.3809 0.1338 -0.3809 0.13403 C -0.37222 0.14653 -0.37569 0.14098 -0.36997 0.15024 C -0.3691 0.15162 -0.36927 0.15394 -0.36823 0.15556 C -0.36615 0.15926 -0.36094 0.16644 -0.36094 0.16667 C -0.35677 0.17963 -0.34375 0.18843 -0.33958 0.20116 C -0.33837 0.20486 -0.33681 0.20857 -0.33594 0.21204 C -0.33472 0.21829 -0.33247 0.23033 -0.33247 0.23056 C -0.33333 0.26343 -0.32899 0.29213 -0.34844 0.31783 C -0.35469 0.33611 -0.36545 0.35139 -0.37882 0.36528 C -0.3842 0.37084 -0.38785 0.37824 -0.39323 0.38334 C -0.40243 0.40255 -0.41858 0.41482 -0.42535 0.43658 C -0.41458 0.47107 -0.42726 0.42894 -0.4217 0.53102 C -0.42153 0.53403 -0.41771 0.54352 -0.41632 0.54723 C -0.40764 0.57385 -0.39028 0.59537 -0.36285 0.60209 C -0.35069 0.61088 -0.32049 0.61227 -0.30747 0.6132 C -0.25955 0.61204 -0.21927 0.60903 -0.17135 0.60764 C -0.15781 0.6044 -0.16667 0.60579 -0.14444 0.60579 " pathEditMode="relative" rAng="0" ptsTypes="fffffffffffffffffffffffffffffff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00" y="28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mocak.am/wp-content/uploads/2013/10/astvacashunch1-838x1024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058" y="-37254"/>
            <a:ext cx="7418571" cy="689525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1692" y="1672047"/>
            <a:ext cx="4898571" cy="3398142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7498080" y="1188721"/>
            <a:ext cx="4402183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dirty="0">
                <a:solidFill>
                  <a:prstClr val="white"/>
                </a:solidFill>
                <a:cs typeface="Aharoni" pitchFamily="2" charset="-79"/>
              </a:rPr>
              <a:t>Однажды в Назарет пришел римский воин и сообщил жителям города указ римского императора: «Каждый из вас должен вернуться в тот город, где он раньше жил со своими родителями». </a:t>
            </a:r>
          </a:p>
        </p:txBody>
      </p:sp>
    </p:spTree>
    <p:extLst>
      <p:ext uri="{BB962C8B-B14F-4D97-AF65-F5344CB8AC3E}">
        <p14:creationId xmlns:p14="http://schemas.microsoft.com/office/powerpoint/2010/main" val="2604731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Горизонтальный свиток 3"/>
          <p:cNvSpPr/>
          <p:nvPr/>
        </p:nvSpPr>
        <p:spPr>
          <a:xfrm>
            <a:off x="2150890" y="852038"/>
            <a:ext cx="7858180" cy="5357850"/>
          </a:xfrm>
          <a:prstGeom prst="horizontalScroll">
            <a:avLst/>
          </a:prstGeom>
          <a:solidFill>
            <a:srgbClr val="BEEDFF"/>
          </a:solidFill>
          <a:ln w="25400" cap="flat" cmpd="sng" algn="ctr">
            <a:solidFill>
              <a:srgbClr val="BEEDFF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lvl="0" algn="ctr"/>
            <a:r>
              <a:rPr lang="ru-RU" sz="6000" b="1">
                <a:solidFill>
                  <a:srgbClr val="0033CC"/>
                </a:solidFill>
                <a:latin typeface="Calibri" pitchFamily="34" charset="0"/>
              </a:rPr>
              <a:t>Назовите страну, из которой пришли волхвы.</a:t>
            </a:r>
            <a:endParaRPr lang="ru-RU" sz="6000" b="1" dirty="0">
              <a:solidFill>
                <a:srgbClr val="0033CC"/>
              </a:solidFill>
              <a:latin typeface="Calibri" pitchFamily="34" charset="0"/>
            </a:endParaRPr>
          </a:p>
        </p:txBody>
      </p:sp>
      <p:pic>
        <p:nvPicPr>
          <p:cNvPr id="6" name="Picture 2" descr="C:\Documents and Settings\work\Рабочий стол\рождество викторина\снежинка2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873728" y="3995596"/>
            <a:ext cx="1928826" cy="22142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459546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73 0.075 C -0.01493 0.06412 -0.01893 0.05648 -0.02726 0.04931 C -0.03195 0.03981 -0.0382 0.03218 -0.04341 0.02338 C -0.04862 0.01435 -0.05469 0.00486 -0.05955 -0.0044 C -0.06059 -0.00648 -0.06146 -0.00926 -0.06285 -0.01088 C -0.06806 -0.01667 -0.08177 -0.02292 -0.08872 -0.02593 C -0.10521 -0.02523 -0.12188 -0.02569 -0.13872 -0.02384 C -0.14115 -0.02361 -0.14271 -0.0206 -0.14514 -0.01944 C -0.14896 -0.01736 -0.16198 -0.01343 -0.16268 -0.01319 C -0.17309 -0.00602 -0.1823 -0.00093 -0.19358 0.00417 C -0.19896 0.01528 -0.20278 0.02454 -0.21268 0.02778 C -0.22414 0.03773 -0.21007 0.02662 -0.22414 0.03426 C -0.23021 0.03773 -0.23802 0.04444 -0.24497 0.04722 C -0.24931 0.04884 -0.25348 0.05 -0.25782 0.05139 C -0.26007 0.05208 -0.26441 0.05347 -0.26441 0.05347 C -0.27674 0.06181 -0.26441 0.05463 -0.28056 0.05995 C -0.28368 0.06111 -0.29028 0.06435 -0.29028 0.06435 C -0.2941 0.06829 -0.2974 0.07361 -0.30139 0.07731 C -0.30591 0.08125 -0.31268 0.08264 -0.31754 0.08588 C -0.31927 0.08704 -0.32049 0.08981 -0.3224 0.09005 C -0.34323 0.09213 -0.36441 0.09167 -0.38525 0.09236 C -0.40521 0.09097 -0.42535 0.0912 -0.44514 0.08796 C -0.44775 0.0875 -0.44931 0.08356 -0.45157 0.08148 C -0.46129 0.07222 -0.47066 0.0662 -0.48039 0.05579 C -0.50747 0.02778 -0.48455 0.05231 -0.50313 0.03843 C -0.52066 0.02546 -0.53473 0.01574 -0.55469 0.01065 C -0.5724 0.01134 -0.59011 0.01157 -0.60799 0.01273 C -0.61441 0.01319 -0.61997 0.02037 -0.6257 0.02338 C -0.63542 0.02824 -0.64393 0.03102 -0.65313 0.03843 C -0.66823 0.05069 -0.68108 0.06759 -0.69827 0.075 C -0.70747 0.07361 -0.71372 0.07153 -0.7224 0.06852 C -0.7316 0.06065 -0.73212 0.05532 -0.73368 0.04074 C -0.73316 0.01852 -0.73386 -0.0037 -0.73212 -0.02593 C -0.7316 -0.03264 -0.72882 -0.03889 -0.72726 -0.04537 C -0.72622 -0.04977 -0.72396 -0.05833 -0.72396 -0.05833 C -0.72171 -0.07616 -0.71702 -0.09282 -0.71268 -0.10995 C -0.70973 -0.12199 -0.70782 -0.13125 -0.70313 -0.14213 C -0.70122 -0.15185 -0.69809 -0.16019 -0.69653 -0.17014 C -0.69705 -0.19167 -0.69688 -0.21319 -0.69827 -0.23472 C -0.69948 -0.25324 -0.70921 -0.27083 -0.71268 -0.28843 C -0.71511 -0.30116 -0.71719 -0.31435 -0.7191 -0.32708 C -0.72032 -0.33565 -0.7224 -0.35278 -0.7224 -0.35278 C -0.72205 -0.37199 -0.72414 -0.43704 -0.71112 -0.4625 C -0.70886 -0.48472 -0.70677 -0.47963 -0.70139 -0.50139 C -0.69757 -0.51667 -0.70018 -0.51042 -0.69497 -0.5206 C -0.69167 -0.5338 -0.68959 -0.55 -0.68368 -0.56157 C -0.67726 -0.58843 -0.68802 -0.54606 -0.67882 -0.57431 C -0.67726 -0.57917 -0.67778 -0.58449 -0.6757 -0.58935 C -0.67101 -0.60046 -0.6691 -0.6044 -0.66598 -0.61736 C -0.66389 -0.62639 -0.65191 -0.61875 -0.64497 -0.61944 C -0.63421 -0.62315 -0.62362 -0.62523 -0.61285 -0.62824 C -0.60243 -0.63704 -0.61407 -0.62824 -0.59671 -0.63472 C -0.59427 -0.63565 -0.59237 -0.63773 -0.59011 -0.63889 C -0.58802 -0.63981 -0.58577 -0.64028 -0.58368 -0.64097 C -0.57014 -0.65023 -0.55539 -0.65231 -0.54011 -0.65394 C -0.53421 -0.65648 -0.5224 -0.66042 -0.5224 -0.66042 C -0.50625 -0.65972 -0.49011 -0.66157 -0.47396 -0.65833 C -0.46806 -0.65718 -0.46355 -0.65046 -0.45799 -0.64745 C -0.43507 -0.63519 -0.41285 -0.61597 -0.38855 -0.61088 C -0.37379 -0.60463 -0.36945 -0.60741 -0.34983 -0.6088 C -0.34792 -0.60949 -0.34566 -0.60972 -0.34341 -0.61088 C -0.34167 -0.61181 -0.34046 -0.61435 -0.33855 -0.61528 C -0.33594 -0.61667 -0.33299 -0.61644 -0.33039 -0.61736 C -0.3198 -0.6213 -0.31007 -0.62778 -0.3 -0.63241 C -0.28629 -0.63843 -0.27188 -0.64097 -0.25782 -0.64329 C -0.23473 -0.65069 -0.21059 -0.65602 -0.18716 -0.66042 C -0.13629 -0.65856 -0.14584 -0.66111 -0.11754 -0.65394 C -0.11493 -0.65255 -0.11216 -0.65139 -0.10955 -0.64977 C -0.10782 -0.64861 -0.10643 -0.6463 -0.10487 -0.64537 C -0.09671 -0.64074 -0.08612 -0.63958 -0.07726 -0.63681 C -0.05261 -0.6375 -0.02778 -0.63704 -0.00313 -0.63889 C 0.00191 -0.63935 0.00659 -0.6419 0.01145 -0.64329 C 0.01579 -0.64468 0.0243 -0.64745 0.0243 -0.64745 C 0.03541 -0.65741 0.05017 -0.65833 0.06284 -0.6625 C 0.10295 -0.66088 0.10104 -0.66319 0.12604 -0.65602 C 0.13246 -0.65185 0.13993 -0.65185 0.14513 -0.64537 C 0.15451 -0.63449 0.16701 -0.61968 0.17274 -0.6044 C 0.17413 -0.6 0.17534 -0.5912 0.17604 -0.58727 C 0.17882 -0.57014 0.18194 -0.55301 0.18385 -0.53565 C 0.18385 -0.5294 0.17621 -0.38426 0.18385 -0.35278 C 0.18333 -0.32338 0.18333 -0.29421 0.18246 -0.26481 C 0.18229 -0.25741 0.17413 -0.24537 0.17413 -0.24537 C 0.17257 -0.23843 0.16961 -0.23287 0.1677 -0.22593 C 0.16684 -0.22176 0.16475 -0.21319 0.16475 -0.21319 C 0.1651 -0.19745 0.16545 -0.18148 0.16632 -0.16574 C 0.16649 -0.16134 0.16753 -0.15718 0.1677 -0.15278 C 0.16805 -0.15185 0.1684 -0.12963 0.171 -0.12269 C 0.17291 -0.11829 0.17743 -0.10995 0.17743 -0.10995 C 0.18073 -0.09676 0.18836 -0.0875 0.19687 -0.07986 C 0.20989 -0.05602 0.20277 -0.07269 0.20017 -0.01319 C 0.2 -0.01088 0.19809 -0.00093 0.19687 0.00185 C 0.19496 0.00625 0.19045 0.01481 0.19045 0.01481 C 0.18836 0.02361 0.18524 0.02731 0.18073 0.03426 C 0.17031 0.05093 0.16649 0.05162 0.15156 0.05579 C 0.13402 0.05509 0.11632 0.05486 0.09843 0.05347 C 0.09357 0.05301 0.09323 0.04977 0.08871 0.04722 C 0.08159 0.04306 0.07413 0.04028 0.06632 0.03843 C 0.05798 0.0331 0.05017 0.02546 0.04218 0.01921 C 0.03888 0.01667 0.03559 0.01343 0.03246 0.01065 C 0.02968 0.0081 0.02274 0.00625 0.02274 0.00625 C 0.02118 0.00486 0.01944 0.00301 0.01788 0.00185 C 0.01475 -4.07407E-6 0.00833 -0.00231 0.00833 -0.00231 C 0.00555 -0.00162 1.11111E-6 -0.00023 1.11111E-6 -0.00023 " pathEditMode="relative" ptsTypes="fffffffffffffffffffffffffffffffffffffffffffffffffffffff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58" y="785794"/>
            <a:ext cx="4000528" cy="5113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sp>
        <p:nvSpPr>
          <p:cNvPr id="5" name="Горизонтальный свиток 4"/>
          <p:cNvSpPr/>
          <p:nvPr/>
        </p:nvSpPr>
        <p:spPr>
          <a:xfrm>
            <a:off x="5976071" y="1921003"/>
            <a:ext cx="4357718" cy="3429024"/>
          </a:xfrm>
          <a:prstGeom prst="horizontalScroll">
            <a:avLst/>
          </a:prstGeom>
          <a:solidFill>
            <a:srgbClr val="BEEDFF"/>
          </a:solidFill>
          <a:ln w="25400" cap="flat" cmpd="sng" algn="ctr">
            <a:solidFill>
              <a:srgbClr val="BEEDFF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lvl="0" algn="ctr"/>
            <a:r>
              <a:rPr lang="ru-RU" sz="6000" b="1">
                <a:solidFill>
                  <a:srgbClr val="0033CC"/>
                </a:solidFill>
                <a:latin typeface="Calibri" pitchFamily="34" charset="0"/>
              </a:rPr>
              <a:t>Персия</a:t>
            </a:r>
            <a:endParaRPr lang="ru-RU" sz="6000" b="1" dirty="0">
              <a:solidFill>
                <a:srgbClr val="0033CC"/>
              </a:solidFill>
              <a:latin typeface="Calibri" pitchFamily="34" charset="0"/>
            </a:endParaRPr>
          </a:p>
        </p:txBody>
      </p:sp>
      <p:pic>
        <p:nvPicPr>
          <p:cNvPr id="6" name="Рисунок 5" descr="снежинка2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733573" y="1205345"/>
            <a:ext cx="2286016" cy="2624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88263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965 -0.00115 C -0.10538 -0.00555 -0.11285 -0.01134 -0.11944 -0.01365 C -0.1224 -0.01504 -0.12552 -0.01481 -0.12847 -0.01574 C -0.1309 -0.0162 -0.13333 -0.01666 -0.13559 -0.01759 C -0.15243 -0.02407 -0.13333 -0.01875 -0.15 -0.02268 C -0.16372 -0.03009 -0.17934 -0.03171 -0.19462 -0.03379 C -0.20642 -0.03819 -0.22135 -0.03935 -0.23403 -0.0412 C -0.24861 -0.04514 -0.26389 -0.0456 -0.27865 -0.04652 C -0.30747 -0.05185 -0.33819 -0.0537 -0.36632 -0.0449 C -0.3717 -0.0412 -0.37726 -0.03958 -0.38247 -0.03564 C -0.39323 -0.02777 -0.40191 -0.01782 -0.41285 -0.00995 C -0.4217 0.00324 -0.41753 -0.00277 -0.42535 0.00811 C -0.42934 0.02454 -0.43351 0.05741 -0.41823 0.06829 C -0.41319 0.08264 -0.40174 0.09422 -0.39497 0.10834 C -0.39427 0.11436 -0.39566 0.12199 -0.39132 0.12639 C -0.38837 0.12963 -0.3809 0.1338 -0.3809 0.13403 C -0.37222 0.14653 -0.37569 0.14098 -0.36997 0.15024 C -0.3691 0.15162 -0.36927 0.15394 -0.36823 0.15556 C -0.36615 0.15926 -0.36094 0.16644 -0.36094 0.16667 C -0.35677 0.17963 -0.34375 0.18843 -0.33958 0.20116 C -0.33837 0.20486 -0.33681 0.20857 -0.33594 0.21204 C -0.33472 0.21829 -0.33247 0.23033 -0.33247 0.23056 C -0.33333 0.26343 -0.32899 0.29213 -0.34844 0.31783 C -0.35469 0.33611 -0.36545 0.35139 -0.37882 0.36528 C -0.3842 0.37084 -0.38785 0.37824 -0.39323 0.38334 C -0.40243 0.40255 -0.41858 0.41482 -0.42535 0.43658 C -0.41458 0.47107 -0.42726 0.42894 -0.4217 0.53102 C -0.42153 0.53403 -0.41771 0.54352 -0.41632 0.54723 C -0.40764 0.57385 -0.39028 0.59537 -0.36285 0.60209 C -0.35069 0.61088 -0.32049 0.61227 -0.30747 0.6132 C -0.25955 0.61204 -0.21927 0.60903 -0.17135 0.60764 C -0.15781 0.6044 -0.16667 0.60579 -0.14444 0.60579 " pathEditMode="relative" rAng="0" ptsTypes="fffffffffffffffffffffffffffffff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00" y="28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3886201" y="439161"/>
            <a:ext cx="7641244" cy="5347134"/>
          </a:xfrm>
          <a:prstGeom prst="horizontalScroll">
            <a:avLst/>
          </a:prstGeom>
          <a:solidFill>
            <a:srgbClr val="BEEDFF"/>
          </a:solidFill>
          <a:ln w="25400" cap="flat" cmpd="sng" algn="ctr">
            <a:solidFill>
              <a:srgbClr val="BEEDFF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lvl="0" indent="0" algn="ctr">
              <a:buNone/>
            </a:pPr>
            <a:r>
              <a:rPr lang="ru-RU" sz="6000" b="1" dirty="0" smtClean="0">
                <a:solidFill>
                  <a:srgbClr val="0033CC"/>
                </a:solidFill>
                <a:latin typeface="Calibri" pitchFamily="34" charset="0"/>
              </a:rPr>
              <a:t>5 СТАНЦИЯ: Рождественские забавы</a:t>
            </a:r>
            <a:endParaRPr lang="ru-RU" sz="6000" b="1" dirty="0">
              <a:solidFill>
                <a:srgbClr val="0033CC"/>
              </a:solidFill>
              <a:latin typeface="Calibri" pitchFamily="34" charset="0"/>
            </a:endParaRPr>
          </a:p>
        </p:txBody>
      </p:sp>
      <p:pic>
        <p:nvPicPr>
          <p:cNvPr id="5" name="Picture 24" descr="df2a81f8536b"/>
          <p:cNvPicPr>
            <a:picLocks noChangeAspect="1" noChangeArrowheads="1" noCrop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9143" y="2064705"/>
            <a:ext cx="3837058" cy="2877271"/>
          </a:xfrm>
          <a:prstGeom prst="rect">
            <a:avLst/>
          </a:prstGeom>
          <a:noFill/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C:\Documents and Settings\work\Рабочий стол\рождество викторина\снежинка2.g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9598619" y="3572003"/>
            <a:ext cx="1928826" cy="22142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9540749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73 0.075 C -0.01493 0.06412 -0.01893 0.05648 -0.02726 0.04931 C -0.03195 0.03981 -0.0382 0.03218 -0.04341 0.02338 C -0.04862 0.01435 -0.05469 0.00486 -0.05955 -0.0044 C -0.06059 -0.00648 -0.06146 -0.00926 -0.06285 -0.01088 C -0.06806 -0.01667 -0.08177 -0.02292 -0.08872 -0.02593 C -0.10521 -0.02523 -0.12188 -0.02569 -0.13872 -0.02384 C -0.14115 -0.02361 -0.14271 -0.0206 -0.14514 -0.01944 C -0.14896 -0.01736 -0.16198 -0.01343 -0.16268 -0.01319 C -0.17309 -0.00602 -0.1823 -0.00093 -0.19358 0.00417 C -0.19896 0.01528 -0.20278 0.02454 -0.21268 0.02778 C -0.22414 0.03773 -0.21007 0.02662 -0.22414 0.03426 C -0.23021 0.03773 -0.23802 0.04444 -0.24497 0.04722 C -0.24931 0.04884 -0.25348 0.05 -0.25782 0.05139 C -0.26007 0.05208 -0.26441 0.05347 -0.26441 0.05347 C -0.27674 0.06181 -0.26441 0.05463 -0.28056 0.05995 C -0.28368 0.06111 -0.29028 0.06435 -0.29028 0.06435 C -0.2941 0.06829 -0.2974 0.07361 -0.30139 0.07731 C -0.30591 0.08125 -0.31268 0.08264 -0.31754 0.08588 C -0.31927 0.08704 -0.32049 0.08981 -0.3224 0.09005 C -0.34323 0.09213 -0.36441 0.09167 -0.38525 0.09236 C -0.40521 0.09097 -0.42535 0.0912 -0.44514 0.08796 C -0.44775 0.0875 -0.44931 0.08356 -0.45157 0.08148 C -0.46129 0.07222 -0.47066 0.0662 -0.48039 0.05579 C -0.50747 0.02778 -0.48455 0.05231 -0.50313 0.03843 C -0.52066 0.02546 -0.53473 0.01574 -0.55469 0.01065 C -0.5724 0.01134 -0.59011 0.01157 -0.60799 0.01273 C -0.61441 0.01319 -0.61997 0.02037 -0.6257 0.02338 C -0.63542 0.02824 -0.64393 0.03102 -0.65313 0.03843 C -0.66823 0.05069 -0.68108 0.06759 -0.69827 0.075 C -0.70747 0.07361 -0.71372 0.07153 -0.7224 0.06852 C -0.7316 0.06065 -0.73212 0.05532 -0.73368 0.04074 C -0.73316 0.01852 -0.73386 -0.0037 -0.73212 -0.02593 C -0.7316 -0.03264 -0.72882 -0.03889 -0.72726 -0.04537 C -0.72622 -0.04977 -0.72396 -0.05833 -0.72396 -0.05833 C -0.72171 -0.07616 -0.71702 -0.09282 -0.71268 -0.10995 C -0.70973 -0.12199 -0.70782 -0.13125 -0.70313 -0.14213 C -0.70122 -0.15185 -0.69809 -0.16019 -0.69653 -0.17014 C -0.69705 -0.19167 -0.69688 -0.21319 -0.69827 -0.23472 C -0.69948 -0.25324 -0.70921 -0.27083 -0.71268 -0.28843 C -0.71511 -0.30116 -0.71719 -0.31435 -0.7191 -0.32708 C -0.72032 -0.33565 -0.7224 -0.35278 -0.7224 -0.35278 C -0.72205 -0.37199 -0.72414 -0.43704 -0.71112 -0.4625 C -0.70886 -0.48472 -0.70677 -0.47963 -0.70139 -0.50139 C -0.69757 -0.51667 -0.70018 -0.51042 -0.69497 -0.5206 C -0.69167 -0.5338 -0.68959 -0.55 -0.68368 -0.56157 C -0.67726 -0.58843 -0.68802 -0.54606 -0.67882 -0.57431 C -0.67726 -0.57917 -0.67778 -0.58449 -0.6757 -0.58935 C -0.67101 -0.60046 -0.6691 -0.6044 -0.66598 -0.61736 C -0.66389 -0.62639 -0.65191 -0.61875 -0.64497 -0.61944 C -0.63421 -0.62315 -0.62362 -0.62523 -0.61285 -0.62824 C -0.60243 -0.63704 -0.61407 -0.62824 -0.59671 -0.63472 C -0.59427 -0.63565 -0.59237 -0.63773 -0.59011 -0.63889 C -0.58802 -0.63981 -0.58577 -0.64028 -0.58368 -0.64097 C -0.57014 -0.65023 -0.55539 -0.65231 -0.54011 -0.65394 C -0.53421 -0.65648 -0.5224 -0.66042 -0.5224 -0.66042 C -0.50625 -0.65972 -0.49011 -0.66157 -0.47396 -0.65833 C -0.46806 -0.65718 -0.46355 -0.65046 -0.45799 -0.64745 C -0.43507 -0.63519 -0.41285 -0.61597 -0.38855 -0.61088 C -0.37379 -0.60463 -0.36945 -0.60741 -0.34983 -0.6088 C -0.34792 -0.60949 -0.34566 -0.60972 -0.34341 -0.61088 C -0.34167 -0.61181 -0.34046 -0.61435 -0.33855 -0.61528 C -0.33594 -0.61667 -0.33299 -0.61644 -0.33039 -0.61736 C -0.3198 -0.6213 -0.31007 -0.62778 -0.3 -0.63241 C -0.28629 -0.63843 -0.27188 -0.64097 -0.25782 -0.64329 C -0.23473 -0.65069 -0.21059 -0.65602 -0.18716 -0.66042 C -0.13629 -0.65856 -0.14584 -0.66111 -0.11754 -0.65394 C -0.11493 -0.65255 -0.11216 -0.65139 -0.10955 -0.64977 C -0.10782 -0.64861 -0.10643 -0.6463 -0.10487 -0.64537 C -0.09671 -0.64074 -0.08612 -0.63958 -0.07726 -0.63681 C -0.05261 -0.6375 -0.02778 -0.63704 -0.00313 -0.63889 C 0.00191 -0.63935 0.00659 -0.6419 0.01145 -0.64329 C 0.01579 -0.64468 0.0243 -0.64745 0.0243 -0.64745 C 0.03541 -0.65741 0.05017 -0.65833 0.06284 -0.6625 C 0.10295 -0.66088 0.10104 -0.66319 0.12604 -0.65602 C 0.13246 -0.65185 0.13993 -0.65185 0.14513 -0.64537 C 0.15451 -0.63449 0.16701 -0.61968 0.17274 -0.6044 C 0.17413 -0.6 0.17534 -0.5912 0.17604 -0.58727 C 0.17882 -0.57014 0.18194 -0.55301 0.18385 -0.53565 C 0.18385 -0.5294 0.17621 -0.38426 0.18385 -0.35278 C 0.18333 -0.32338 0.18333 -0.29421 0.18246 -0.26481 C 0.18229 -0.25741 0.17413 -0.24537 0.17413 -0.24537 C 0.17257 -0.23843 0.16961 -0.23287 0.1677 -0.22593 C 0.16684 -0.22176 0.16475 -0.21319 0.16475 -0.21319 C 0.1651 -0.19745 0.16545 -0.18148 0.16632 -0.16574 C 0.16649 -0.16134 0.16753 -0.15718 0.1677 -0.15278 C 0.16805 -0.15185 0.1684 -0.12963 0.171 -0.12269 C 0.17291 -0.11829 0.17743 -0.10995 0.17743 -0.10995 C 0.18073 -0.09676 0.18836 -0.0875 0.19687 -0.07986 C 0.20989 -0.05602 0.20277 -0.07269 0.20017 -0.01319 C 0.2 -0.01088 0.19809 -0.00093 0.19687 0.00185 C 0.19496 0.00625 0.19045 0.01481 0.19045 0.01481 C 0.18836 0.02361 0.18524 0.02731 0.18073 0.03426 C 0.17031 0.05093 0.16649 0.05162 0.15156 0.05579 C 0.13402 0.05509 0.11632 0.05486 0.09843 0.05347 C 0.09357 0.05301 0.09323 0.04977 0.08871 0.04722 C 0.08159 0.04306 0.07413 0.04028 0.06632 0.03843 C 0.05798 0.0331 0.05017 0.02546 0.04218 0.01921 C 0.03888 0.01667 0.03559 0.01343 0.03246 0.01065 C 0.02968 0.0081 0.02274 0.00625 0.02274 0.00625 C 0.02118 0.00486 0.01944 0.00301 0.01788 0.00185 C 0.01475 -4.07407E-6 0.00833 -0.00231 0.00833 -0.00231 C 0.00555 -0.00162 1.11111E-6 -0.00023 1.11111E-6 -0.00023 " pathEditMode="relative" ptsTypes="fffffffffffffffffffffffffffffffffffffffffffffffffffffff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9382" y="1327866"/>
            <a:ext cx="5198962" cy="4137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Горизонтальный свиток 4"/>
          <p:cNvSpPr/>
          <p:nvPr/>
        </p:nvSpPr>
        <p:spPr>
          <a:xfrm>
            <a:off x="7086601" y="1620981"/>
            <a:ext cx="4535660" cy="3438099"/>
          </a:xfrm>
          <a:prstGeom prst="horizontalScroll">
            <a:avLst/>
          </a:prstGeom>
          <a:solidFill>
            <a:srgbClr val="BEEDFF"/>
          </a:solidFill>
          <a:ln w="25400" cap="flat" cmpd="sng" algn="ctr">
            <a:solidFill>
              <a:srgbClr val="BEEDFF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lvl="2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</a:pPr>
            <a:r>
              <a:rPr lang="ru-RU" sz="4800" b="1" dirty="0">
                <a:solidFill>
                  <a:srgbClr val="0070C0"/>
                </a:solidFill>
              </a:rPr>
              <a:t>Загадки</a:t>
            </a:r>
          </a:p>
        </p:txBody>
      </p:sp>
      <p:pic>
        <p:nvPicPr>
          <p:cNvPr id="6" name="Рисунок 5" descr="снежинка2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9731100" y="507866"/>
            <a:ext cx="2286016" cy="2624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79441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965 -0.00115 C -0.10538 -0.00555 -0.11285 -0.01134 -0.11944 -0.01365 C -0.1224 -0.01504 -0.12552 -0.01481 -0.12847 -0.01574 C -0.1309 -0.0162 -0.13333 -0.01666 -0.13559 -0.01759 C -0.15243 -0.02407 -0.13333 -0.01875 -0.15 -0.02268 C -0.16372 -0.03009 -0.17934 -0.03171 -0.19462 -0.03379 C -0.20642 -0.03819 -0.22135 -0.03935 -0.23403 -0.0412 C -0.24861 -0.04514 -0.26389 -0.0456 -0.27865 -0.04652 C -0.30747 -0.05185 -0.33819 -0.0537 -0.36632 -0.0449 C -0.3717 -0.0412 -0.37726 -0.03958 -0.38247 -0.03564 C -0.39323 -0.02777 -0.40191 -0.01782 -0.41285 -0.00995 C -0.4217 0.00324 -0.41753 -0.00277 -0.42535 0.00811 C -0.42934 0.02454 -0.43351 0.05741 -0.41823 0.06829 C -0.41319 0.08264 -0.40174 0.09422 -0.39497 0.10834 C -0.39427 0.11436 -0.39566 0.12199 -0.39132 0.12639 C -0.38837 0.12963 -0.3809 0.1338 -0.3809 0.13403 C -0.37222 0.14653 -0.37569 0.14098 -0.36997 0.15024 C -0.3691 0.15162 -0.36927 0.15394 -0.36823 0.15556 C -0.36615 0.15926 -0.36094 0.16644 -0.36094 0.16667 C -0.35677 0.17963 -0.34375 0.18843 -0.33958 0.20116 C -0.33837 0.20486 -0.33681 0.20857 -0.33594 0.21204 C -0.33472 0.21829 -0.33247 0.23033 -0.33247 0.23056 C -0.33333 0.26343 -0.32899 0.29213 -0.34844 0.31783 C -0.35469 0.33611 -0.36545 0.35139 -0.37882 0.36528 C -0.3842 0.37084 -0.38785 0.37824 -0.39323 0.38334 C -0.40243 0.40255 -0.41858 0.41482 -0.42535 0.43658 C -0.41458 0.47107 -0.42726 0.42894 -0.4217 0.53102 C -0.42153 0.53403 -0.41771 0.54352 -0.41632 0.54723 C -0.40764 0.57385 -0.39028 0.59537 -0.36285 0.60209 C -0.35069 0.61088 -0.32049 0.61227 -0.30747 0.6132 C -0.25955 0.61204 -0.21927 0.60903 -0.17135 0.60764 C -0.15781 0.6044 -0.16667 0.60579 -0.14444 0.60579 " pathEditMode="relative" rAng="0" ptsTypes="fffffffffffffffffffffffffffffff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00" y="28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4" name="Объект 3"/>
          <p:cNvSpPr txBox="1">
            <a:spLocks/>
          </p:cNvSpPr>
          <p:nvPr/>
        </p:nvSpPr>
        <p:spPr bwMode="auto">
          <a:xfrm>
            <a:off x="1995055" y="1099706"/>
            <a:ext cx="7377545" cy="4021572"/>
          </a:xfrm>
          <a:prstGeom prst="horizontalScroll">
            <a:avLst/>
          </a:prstGeom>
          <a:solidFill>
            <a:srgbClr val="BEEDFF"/>
          </a:solidFill>
          <a:ln w="25400" cap="flat" cmpd="sng" algn="ctr">
            <a:solidFill>
              <a:srgbClr val="BEEDFF">
                <a:shade val="50000"/>
              </a:srgbClr>
            </a:solidFill>
            <a:prstDash val="soli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ru-RU" sz="4400" b="1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 мире снова торжество, вновь приходит …</a:t>
            </a:r>
            <a:br>
              <a:rPr lang="ru-RU" sz="4400" b="1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4400" b="1" dirty="0">
              <a:solidFill>
                <a:srgbClr val="0070C0"/>
              </a:solidFill>
            </a:endParaRPr>
          </a:p>
        </p:txBody>
      </p:sp>
      <p:pic>
        <p:nvPicPr>
          <p:cNvPr id="5" name="Picture 2" descr="C:\Documents and Settings\work\Рабочий стол\рождество викторина\снежинка2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665910" y="3268233"/>
            <a:ext cx="1928826" cy="22142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2069061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73 0.075 C -0.01493 0.06412 -0.01893 0.05648 -0.02726 0.04931 C -0.03195 0.03981 -0.0382 0.03218 -0.04341 0.02338 C -0.04862 0.01435 -0.05469 0.00486 -0.05955 -0.0044 C -0.06059 -0.00648 -0.06146 -0.00926 -0.06285 -0.01088 C -0.06806 -0.01667 -0.08177 -0.02292 -0.08872 -0.02593 C -0.10521 -0.02523 -0.12188 -0.02569 -0.13872 -0.02384 C -0.14115 -0.02361 -0.14271 -0.0206 -0.14514 -0.01944 C -0.14896 -0.01736 -0.16198 -0.01343 -0.16268 -0.01319 C -0.17309 -0.00602 -0.1823 -0.00093 -0.19358 0.00417 C -0.19896 0.01528 -0.20278 0.02454 -0.21268 0.02778 C -0.22414 0.03773 -0.21007 0.02662 -0.22414 0.03426 C -0.23021 0.03773 -0.23802 0.04444 -0.24497 0.04722 C -0.24931 0.04884 -0.25348 0.05 -0.25782 0.05139 C -0.26007 0.05208 -0.26441 0.05347 -0.26441 0.05347 C -0.27674 0.06181 -0.26441 0.05463 -0.28056 0.05995 C -0.28368 0.06111 -0.29028 0.06435 -0.29028 0.06435 C -0.2941 0.06829 -0.2974 0.07361 -0.30139 0.07731 C -0.30591 0.08125 -0.31268 0.08264 -0.31754 0.08588 C -0.31927 0.08704 -0.32049 0.08981 -0.3224 0.09005 C -0.34323 0.09213 -0.36441 0.09167 -0.38525 0.09236 C -0.40521 0.09097 -0.42535 0.0912 -0.44514 0.08796 C -0.44775 0.0875 -0.44931 0.08356 -0.45157 0.08148 C -0.46129 0.07222 -0.47066 0.0662 -0.48039 0.05579 C -0.50747 0.02778 -0.48455 0.05231 -0.50313 0.03843 C -0.52066 0.02546 -0.53473 0.01574 -0.55469 0.01065 C -0.5724 0.01134 -0.59011 0.01157 -0.60799 0.01273 C -0.61441 0.01319 -0.61997 0.02037 -0.6257 0.02338 C -0.63542 0.02824 -0.64393 0.03102 -0.65313 0.03843 C -0.66823 0.05069 -0.68108 0.06759 -0.69827 0.075 C -0.70747 0.07361 -0.71372 0.07153 -0.7224 0.06852 C -0.7316 0.06065 -0.73212 0.05532 -0.73368 0.04074 C -0.73316 0.01852 -0.73386 -0.0037 -0.73212 -0.02593 C -0.7316 -0.03264 -0.72882 -0.03889 -0.72726 -0.04537 C -0.72622 -0.04977 -0.72396 -0.05833 -0.72396 -0.05833 C -0.72171 -0.07616 -0.71702 -0.09282 -0.71268 -0.10995 C -0.70973 -0.12199 -0.70782 -0.13125 -0.70313 -0.14213 C -0.70122 -0.15185 -0.69809 -0.16019 -0.69653 -0.17014 C -0.69705 -0.19167 -0.69688 -0.21319 -0.69827 -0.23472 C -0.69948 -0.25324 -0.70921 -0.27083 -0.71268 -0.28843 C -0.71511 -0.30116 -0.71719 -0.31435 -0.7191 -0.32708 C -0.72032 -0.33565 -0.7224 -0.35278 -0.7224 -0.35278 C -0.72205 -0.37199 -0.72414 -0.43704 -0.71112 -0.4625 C -0.70886 -0.48472 -0.70677 -0.47963 -0.70139 -0.50139 C -0.69757 -0.51667 -0.70018 -0.51042 -0.69497 -0.5206 C -0.69167 -0.5338 -0.68959 -0.55 -0.68368 -0.56157 C -0.67726 -0.58843 -0.68802 -0.54606 -0.67882 -0.57431 C -0.67726 -0.57917 -0.67778 -0.58449 -0.6757 -0.58935 C -0.67101 -0.60046 -0.6691 -0.6044 -0.66598 -0.61736 C -0.66389 -0.62639 -0.65191 -0.61875 -0.64497 -0.61944 C -0.63421 -0.62315 -0.62362 -0.62523 -0.61285 -0.62824 C -0.60243 -0.63704 -0.61407 -0.62824 -0.59671 -0.63472 C -0.59427 -0.63565 -0.59237 -0.63773 -0.59011 -0.63889 C -0.58802 -0.63981 -0.58577 -0.64028 -0.58368 -0.64097 C -0.57014 -0.65023 -0.55539 -0.65231 -0.54011 -0.65394 C -0.53421 -0.65648 -0.5224 -0.66042 -0.5224 -0.66042 C -0.50625 -0.65972 -0.49011 -0.66157 -0.47396 -0.65833 C -0.46806 -0.65718 -0.46355 -0.65046 -0.45799 -0.64745 C -0.43507 -0.63519 -0.41285 -0.61597 -0.38855 -0.61088 C -0.37379 -0.60463 -0.36945 -0.60741 -0.34983 -0.6088 C -0.34792 -0.60949 -0.34566 -0.60972 -0.34341 -0.61088 C -0.34167 -0.61181 -0.34046 -0.61435 -0.33855 -0.61528 C -0.33594 -0.61667 -0.33299 -0.61644 -0.33039 -0.61736 C -0.3198 -0.6213 -0.31007 -0.62778 -0.3 -0.63241 C -0.28629 -0.63843 -0.27188 -0.64097 -0.25782 -0.64329 C -0.23473 -0.65069 -0.21059 -0.65602 -0.18716 -0.66042 C -0.13629 -0.65856 -0.14584 -0.66111 -0.11754 -0.65394 C -0.11493 -0.65255 -0.11216 -0.65139 -0.10955 -0.64977 C -0.10782 -0.64861 -0.10643 -0.6463 -0.10487 -0.64537 C -0.09671 -0.64074 -0.08612 -0.63958 -0.07726 -0.63681 C -0.05261 -0.6375 -0.02778 -0.63704 -0.00313 -0.63889 C 0.00191 -0.63935 0.00659 -0.6419 0.01145 -0.64329 C 0.01579 -0.64468 0.0243 -0.64745 0.0243 -0.64745 C 0.03541 -0.65741 0.05017 -0.65833 0.06284 -0.6625 C 0.10295 -0.66088 0.10104 -0.66319 0.12604 -0.65602 C 0.13246 -0.65185 0.13993 -0.65185 0.14513 -0.64537 C 0.15451 -0.63449 0.16701 -0.61968 0.17274 -0.6044 C 0.17413 -0.6 0.17534 -0.5912 0.17604 -0.58727 C 0.17882 -0.57014 0.18194 -0.55301 0.18385 -0.53565 C 0.18385 -0.5294 0.17621 -0.38426 0.18385 -0.35278 C 0.18333 -0.32338 0.18333 -0.29421 0.18246 -0.26481 C 0.18229 -0.25741 0.17413 -0.24537 0.17413 -0.24537 C 0.17257 -0.23843 0.16961 -0.23287 0.1677 -0.22593 C 0.16684 -0.22176 0.16475 -0.21319 0.16475 -0.21319 C 0.1651 -0.19745 0.16545 -0.18148 0.16632 -0.16574 C 0.16649 -0.16134 0.16753 -0.15718 0.1677 -0.15278 C 0.16805 -0.15185 0.1684 -0.12963 0.171 -0.12269 C 0.17291 -0.11829 0.17743 -0.10995 0.17743 -0.10995 C 0.18073 -0.09676 0.18836 -0.0875 0.19687 -0.07986 C 0.20989 -0.05602 0.20277 -0.07269 0.20017 -0.01319 C 0.2 -0.01088 0.19809 -0.00093 0.19687 0.00185 C 0.19496 0.00625 0.19045 0.01481 0.19045 0.01481 C 0.18836 0.02361 0.18524 0.02731 0.18073 0.03426 C 0.17031 0.05093 0.16649 0.05162 0.15156 0.05579 C 0.13402 0.05509 0.11632 0.05486 0.09843 0.05347 C 0.09357 0.05301 0.09323 0.04977 0.08871 0.04722 C 0.08159 0.04306 0.07413 0.04028 0.06632 0.03843 C 0.05798 0.0331 0.05017 0.02546 0.04218 0.01921 C 0.03888 0.01667 0.03559 0.01343 0.03246 0.01065 C 0.02968 0.0081 0.02274 0.00625 0.02274 0.00625 C 0.02118 0.00486 0.01944 0.00301 0.01788 0.00185 C 0.01475 -4.07407E-6 0.00833 -0.00231 0.00833 -0.00231 C 0.00555 -0.00162 1.11111E-6 -0.00023 1.11111E-6 -0.00023 " pathEditMode="relative" ptsTypes="fffffffffffffffffffffffffffffffffffffffffffffffffffffff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5299363" y="1343621"/>
            <a:ext cx="6324600" cy="4351338"/>
          </a:xfrm>
          <a:prstGeom prst="horizontalScroll">
            <a:avLst/>
          </a:prstGeom>
          <a:solidFill>
            <a:srgbClr val="BEEDFF"/>
          </a:solidFill>
          <a:ln w="25400" cap="flat" cmpd="sng" algn="ctr">
            <a:solidFill>
              <a:srgbClr val="BEEDFF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914400" lvl="2" indent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None/>
            </a:pPr>
            <a:r>
              <a:rPr lang="ru-RU" sz="4800" b="1" dirty="0" smtClean="0">
                <a:solidFill>
                  <a:srgbClr val="0070C0"/>
                </a:solidFill>
              </a:rPr>
              <a:t>Рождество</a:t>
            </a:r>
            <a:endParaRPr lang="ru-RU" sz="4800" b="1" dirty="0">
              <a:solidFill>
                <a:srgbClr val="0070C0"/>
              </a:solidFill>
            </a:endParaRPr>
          </a:p>
        </p:txBody>
      </p:sp>
      <p:pic>
        <p:nvPicPr>
          <p:cNvPr id="5" name="Рисунок 4" descr="снежинка2.gif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9689535" y="1094239"/>
            <a:ext cx="2286016" cy="2624346"/>
          </a:xfrm>
          <a:prstGeom prst="rect">
            <a:avLst/>
          </a:prstGeom>
        </p:spPr>
      </p:pic>
      <p:pic>
        <p:nvPicPr>
          <p:cNvPr id="6" name="Рисунок 5" descr="https://i.pinimg.com/236x/8e/e6/93/8ee6933fcbee465ef60c2af56474af3a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509" y="1343621"/>
            <a:ext cx="3906982" cy="40596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525564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965 -0.00115 C -0.10538 -0.00555 -0.11285 -0.01134 -0.11944 -0.01365 C -0.1224 -0.01504 -0.12552 -0.01481 -0.12847 -0.01574 C -0.1309 -0.0162 -0.13333 -0.01666 -0.13559 -0.01759 C -0.15243 -0.02407 -0.13333 -0.01875 -0.15 -0.02268 C -0.16372 -0.03009 -0.17934 -0.03171 -0.19462 -0.03379 C -0.20642 -0.03819 -0.22135 -0.03935 -0.23403 -0.0412 C -0.24861 -0.04514 -0.26389 -0.0456 -0.27865 -0.04652 C -0.30747 -0.05185 -0.33819 -0.0537 -0.36632 -0.0449 C -0.3717 -0.0412 -0.37726 -0.03958 -0.38247 -0.03564 C -0.39323 -0.02777 -0.40191 -0.01782 -0.41285 -0.00995 C -0.4217 0.00324 -0.41753 -0.00277 -0.42535 0.00811 C -0.42934 0.02454 -0.43351 0.05741 -0.41823 0.06829 C -0.41319 0.08264 -0.40174 0.09422 -0.39497 0.10834 C -0.39427 0.11436 -0.39566 0.12199 -0.39132 0.12639 C -0.38837 0.12963 -0.3809 0.1338 -0.3809 0.13403 C -0.37222 0.14653 -0.37569 0.14098 -0.36997 0.15024 C -0.3691 0.15162 -0.36927 0.15394 -0.36823 0.15556 C -0.36615 0.15926 -0.36094 0.16644 -0.36094 0.16667 C -0.35677 0.17963 -0.34375 0.18843 -0.33958 0.20116 C -0.33837 0.20486 -0.33681 0.20857 -0.33594 0.21204 C -0.33472 0.21829 -0.33247 0.23033 -0.33247 0.23056 C -0.33333 0.26343 -0.32899 0.29213 -0.34844 0.31783 C -0.35469 0.33611 -0.36545 0.35139 -0.37882 0.36528 C -0.3842 0.37084 -0.38785 0.37824 -0.39323 0.38334 C -0.40243 0.40255 -0.41858 0.41482 -0.42535 0.43658 C -0.41458 0.47107 -0.42726 0.42894 -0.4217 0.53102 C -0.42153 0.53403 -0.41771 0.54352 -0.41632 0.54723 C -0.40764 0.57385 -0.39028 0.59537 -0.36285 0.60209 C -0.35069 0.61088 -0.32049 0.61227 -0.30747 0.6132 C -0.25955 0.61204 -0.21927 0.60903 -0.17135 0.60764 C -0.15781 0.6044 -0.16667 0.60579 -0.14444 0.60579 " pathEditMode="relative" rAng="0" ptsTypes="fffffffffffffffffffffffffffffff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00" y="28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 txBox="1">
            <a:spLocks/>
          </p:cNvSpPr>
          <p:nvPr/>
        </p:nvSpPr>
        <p:spPr bwMode="auto">
          <a:xfrm>
            <a:off x="2057400" y="1080655"/>
            <a:ext cx="8956964" cy="4946072"/>
          </a:xfrm>
          <a:prstGeom prst="horizontalScroll">
            <a:avLst/>
          </a:prstGeom>
          <a:solidFill>
            <a:srgbClr val="BEEDFF"/>
          </a:solidFill>
          <a:ln w="25400" cap="flat" cmpd="sng" algn="ctr">
            <a:solidFill>
              <a:srgbClr val="BEEDFF">
                <a:shade val="50000"/>
              </a:srgbClr>
            </a:solidFill>
            <a:prstDash val="soli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ru-RU" sz="44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Он в хлеву рожден был Девой, </a:t>
            </a:r>
            <a:br>
              <a:rPr lang="ru-RU" sz="44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44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Ангел об этом возвестил, </a:t>
            </a:r>
            <a:br>
              <a:rPr lang="ru-RU" sz="44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44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Что в яслях, в пещере серой </a:t>
            </a:r>
            <a:br>
              <a:rPr lang="ru-RU" sz="44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44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Лежит Младенец – Божий …</a:t>
            </a:r>
            <a:br>
              <a:rPr lang="ru-RU" sz="44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sz="48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5" name="Picture 2" descr="C:\Documents and Settings\work\Рабочий стол\рождество викторина\снежинка2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328456" y="4286542"/>
            <a:ext cx="1928826" cy="22142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772720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73 0.075 C -0.01493 0.06412 -0.01893 0.05648 -0.02726 0.04931 C -0.03195 0.03981 -0.0382 0.03218 -0.04341 0.02338 C -0.04862 0.01435 -0.05469 0.00486 -0.05955 -0.0044 C -0.06059 -0.00648 -0.06146 -0.00926 -0.06285 -0.01088 C -0.06806 -0.01667 -0.08177 -0.02292 -0.08872 -0.02593 C -0.10521 -0.02523 -0.12188 -0.02569 -0.13872 -0.02384 C -0.14115 -0.02361 -0.14271 -0.0206 -0.14514 -0.01944 C -0.14896 -0.01736 -0.16198 -0.01343 -0.16268 -0.01319 C -0.17309 -0.00602 -0.1823 -0.00093 -0.19358 0.00417 C -0.19896 0.01528 -0.20278 0.02454 -0.21268 0.02778 C -0.22414 0.03773 -0.21007 0.02662 -0.22414 0.03426 C -0.23021 0.03773 -0.23802 0.04444 -0.24497 0.04722 C -0.24931 0.04884 -0.25348 0.05 -0.25782 0.05139 C -0.26007 0.05208 -0.26441 0.05347 -0.26441 0.05347 C -0.27674 0.06181 -0.26441 0.05463 -0.28056 0.05995 C -0.28368 0.06111 -0.29028 0.06435 -0.29028 0.06435 C -0.2941 0.06829 -0.2974 0.07361 -0.30139 0.07731 C -0.30591 0.08125 -0.31268 0.08264 -0.31754 0.08588 C -0.31927 0.08704 -0.32049 0.08981 -0.3224 0.09005 C -0.34323 0.09213 -0.36441 0.09167 -0.38525 0.09236 C -0.40521 0.09097 -0.42535 0.0912 -0.44514 0.08796 C -0.44775 0.0875 -0.44931 0.08356 -0.45157 0.08148 C -0.46129 0.07222 -0.47066 0.0662 -0.48039 0.05579 C -0.50747 0.02778 -0.48455 0.05231 -0.50313 0.03843 C -0.52066 0.02546 -0.53473 0.01574 -0.55469 0.01065 C -0.5724 0.01134 -0.59011 0.01157 -0.60799 0.01273 C -0.61441 0.01319 -0.61997 0.02037 -0.6257 0.02338 C -0.63542 0.02824 -0.64393 0.03102 -0.65313 0.03843 C -0.66823 0.05069 -0.68108 0.06759 -0.69827 0.075 C -0.70747 0.07361 -0.71372 0.07153 -0.7224 0.06852 C -0.7316 0.06065 -0.73212 0.05532 -0.73368 0.04074 C -0.73316 0.01852 -0.73386 -0.0037 -0.73212 -0.02593 C -0.7316 -0.03264 -0.72882 -0.03889 -0.72726 -0.04537 C -0.72622 -0.04977 -0.72396 -0.05833 -0.72396 -0.05833 C -0.72171 -0.07616 -0.71702 -0.09282 -0.71268 -0.10995 C -0.70973 -0.12199 -0.70782 -0.13125 -0.70313 -0.14213 C -0.70122 -0.15185 -0.69809 -0.16019 -0.69653 -0.17014 C -0.69705 -0.19167 -0.69688 -0.21319 -0.69827 -0.23472 C -0.69948 -0.25324 -0.70921 -0.27083 -0.71268 -0.28843 C -0.71511 -0.30116 -0.71719 -0.31435 -0.7191 -0.32708 C -0.72032 -0.33565 -0.7224 -0.35278 -0.7224 -0.35278 C -0.72205 -0.37199 -0.72414 -0.43704 -0.71112 -0.4625 C -0.70886 -0.48472 -0.70677 -0.47963 -0.70139 -0.50139 C -0.69757 -0.51667 -0.70018 -0.51042 -0.69497 -0.5206 C -0.69167 -0.5338 -0.68959 -0.55 -0.68368 -0.56157 C -0.67726 -0.58843 -0.68802 -0.54606 -0.67882 -0.57431 C -0.67726 -0.57917 -0.67778 -0.58449 -0.6757 -0.58935 C -0.67101 -0.60046 -0.6691 -0.6044 -0.66598 -0.61736 C -0.66389 -0.62639 -0.65191 -0.61875 -0.64497 -0.61944 C -0.63421 -0.62315 -0.62362 -0.62523 -0.61285 -0.62824 C -0.60243 -0.63704 -0.61407 -0.62824 -0.59671 -0.63472 C -0.59427 -0.63565 -0.59237 -0.63773 -0.59011 -0.63889 C -0.58802 -0.63981 -0.58577 -0.64028 -0.58368 -0.64097 C -0.57014 -0.65023 -0.55539 -0.65231 -0.54011 -0.65394 C -0.53421 -0.65648 -0.5224 -0.66042 -0.5224 -0.66042 C -0.50625 -0.65972 -0.49011 -0.66157 -0.47396 -0.65833 C -0.46806 -0.65718 -0.46355 -0.65046 -0.45799 -0.64745 C -0.43507 -0.63519 -0.41285 -0.61597 -0.38855 -0.61088 C -0.37379 -0.60463 -0.36945 -0.60741 -0.34983 -0.6088 C -0.34792 -0.60949 -0.34566 -0.60972 -0.34341 -0.61088 C -0.34167 -0.61181 -0.34046 -0.61435 -0.33855 -0.61528 C -0.33594 -0.61667 -0.33299 -0.61644 -0.33039 -0.61736 C -0.3198 -0.6213 -0.31007 -0.62778 -0.3 -0.63241 C -0.28629 -0.63843 -0.27188 -0.64097 -0.25782 -0.64329 C -0.23473 -0.65069 -0.21059 -0.65602 -0.18716 -0.66042 C -0.13629 -0.65856 -0.14584 -0.66111 -0.11754 -0.65394 C -0.11493 -0.65255 -0.11216 -0.65139 -0.10955 -0.64977 C -0.10782 -0.64861 -0.10643 -0.6463 -0.10487 -0.64537 C -0.09671 -0.64074 -0.08612 -0.63958 -0.07726 -0.63681 C -0.05261 -0.6375 -0.02778 -0.63704 -0.00313 -0.63889 C 0.00191 -0.63935 0.00659 -0.6419 0.01145 -0.64329 C 0.01579 -0.64468 0.0243 -0.64745 0.0243 -0.64745 C 0.03541 -0.65741 0.05017 -0.65833 0.06284 -0.6625 C 0.10295 -0.66088 0.10104 -0.66319 0.12604 -0.65602 C 0.13246 -0.65185 0.13993 -0.65185 0.14513 -0.64537 C 0.15451 -0.63449 0.16701 -0.61968 0.17274 -0.6044 C 0.17413 -0.6 0.17534 -0.5912 0.17604 -0.58727 C 0.17882 -0.57014 0.18194 -0.55301 0.18385 -0.53565 C 0.18385 -0.5294 0.17621 -0.38426 0.18385 -0.35278 C 0.18333 -0.32338 0.18333 -0.29421 0.18246 -0.26481 C 0.18229 -0.25741 0.17413 -0.24537 0.17413 -0.24537 C 0.17257 -0.23843 0.16961 -0.23287 0.1677 -0.22593 C 0.16684 -0.22176 0.16475 -0.21319 0.16475 -0.21319 C 0.1651 -0.19745 0.16545 -0.18148 0.16632 -0.16574 C 0.16649 -0.16134 0.16753 -0.15718 0.1677 -0.15278 C 0.16805 -0.15185 0.1684 -0.12963 0.171 -0.12269 C 0.17291 -0.11829 0.17743 -0.10995 0.17743 -0.10995 C 0.18073 -0.09676 0.18836 -0.0875 0.19687 -0.07986 C 0.20989 -0.05602 0.20277 -0.07269 0.20017 -0.01319 C 0.2 -0.01088 0.19809 -0.00093 0.19687 0.00185 C 0.19496 0.00625 0.19045 0.01481 0.19045 0.01481 C 0.18836 0.02361 0.18524 0.02731 0.18073 0.03426 C 0.17031 0.05093 0.16649 0.05162 0.15156 0.05579 C 0.13402 0.05509 0.11632 0.05486 0.09843 0.05347 C 0.09357 0.05301 0.09323 0.04977 0.08871 0.04722 C 0.08159 0.04306 0.07413 0.04028 0.06632 0.03843 C 0.05798 0.0331 0.05017 0.02546 0.04218 0.01921 C 0.03888 0.01667 0.03559 0.01343 0.03246 0.01065 C 0.02968 0.0081 0.02274 0.00625 0.02274 0.00625 C 0.02118 0.00486 0.01944 0.00301 0.01788 0.00185 C 0.01475 -4.07407E-6 0.00833 -0.00231 0.00833 -0.00231 C 0.00555 -0.00162 1.11111E-6 -0.00023 1.11111E-6 -0.00023 " pathEditMode="relative" ptsTypes="fffffffffffffffffffffffffffffffffffffffffffffffffffffff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 txBox="1">
            <a:spLocks/>
          </p:cNvSpPr>
          <p:nvPr/>
        </p:nvSpPr>
        <p:spPr bwMode="auto">
          <a:xfrm>
            <a:off x="5527964" y="1385185"/>
            <a:ext cx="6324600" cy="4351338"/>
          </a:xfrm>
          <a:prstGeom prst="horizontalScroll">
            <a:avLst/>
          </a:prstGeom>
          <a:solidFill>
            <a:srgbClr val="BEEDFF"/>
          </a:solidFill>
          <a:ln w="25400" cap="flat" cmpd="sng" algn="ctr">
            <a:solidFill>
              <a:srgbClr val="BEEDFF">
                <a:shade val="50000"/>
              </a:srgbClr>
            </a:solidFill>
            <a:prstDash val="soli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914400" lvl="2" indent="0">
              <a:spcBef>
                <a:spcPts val="1000"/>
              </a:spcBef>
              <a:buNone/>
            </a:pPr>
            <a:r>
              <a:rPr lang="ru-RU" sz="4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</a:t>
            </a:r>
            <a:r>
              <a:rPr lang="ru-RU" sz="60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Сын</a:t>
            </a:r>
            <a:endParaRPr lang="ru-RU" sz="6600" b="1" dirty="0">
              <a:solidFill>
                <a:srgbClr val="0070C0"/>
              </a:solidFill>
            </a:endParaRPr>
          </a:p>
        </p:txBody>
      </p:sp>
      <p:pic>
        <p:nvPicPr>
          <p:cNvPr id="6" name="Рисунок 5" descr="снежинка2.gif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9566548" y="714054"/>
            <a:ext cx="2286016" cy="2624346"/>
          </a:xfrm>
          <a:prstGeom prst="rect">
            <a:avLst/>
          </a:prstGeom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-498764"/>
            <a:ext cx="5048278" cy="5049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896411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965 -0.00115 C -0.10538 -0.00555 -0.11285 -0.01134 -0.11944 -0.01365 C -0.1224 -0.01504 -0.12552 -0.01481 -0.12847 -0.01574 C -0.1309 -0.0162 -0.13333 -0.01666 -0.13559 -0.01759 C -0.15243 -0.02407 -0.13333 -0.01875 -0.15 -0.02268 C -0.16372 -0.03009 -0.17934 -0.03171 -0.19462 -0.03379 C -0.20642 -0.03819 -0.22135 -0.03935 -0.23403 -0.0412 C -0.24861 -0.04514 -0.26389 -0.0456 -0.27865 -0.04652 C -0.30747 -0.05185 -0.33819 -0.0537 -0.36632 -0.0449 C -0.3717 -0.0412 -0.37726 -0.03958 -0.38247 -0.03564 C -0.39323 -0.02777 -0.40191 -0.01782 -0.41285 -0.00995 C -0.4217 0.00324 -0.41753 -0.00277 -0.42535 0.00811 C -0.42934 0.02454 -0.43351 0.05741 -0.41823 0.06829 C -0.41319 0.08264 -0.40174 0.09422 -0.39497 0.10834 C -0.39427 0.11436 -0.39566 0.12199 -0.39132 0.12639 C -0.38837 0.12963 -0.3809 0.1338 -0.3809 0.13403 C -0.37222 0.14653 -0.37569 0.14098 -0.36997 0.15024 C -0.3691 0.15162 -0.36927 0.15394 -0.36823 0.15556 C -0.36615 0.15926 -0.36094 0.16644 -0.36094 0.16667 C -0.35677 0.17963 -0.34375 0.18843 -0.33958 0.20116 C -0.33837 0.20486 -0.33681 0.20857 -0.33594 0.21204 C -0.33472 0.21829 -0.33247 0.23033 -0.33247 0.23056 C -0.33333 0.26343 -0.32899 0.29213 -0.34844 0.31783 C -0.35469 0.33611 -0.36545 0.35139 -0.37882 0.36528 C -0.3842 0.37084 -0.38785 0.37824 -0.39323 0.38334 C -0.40243 0.40255 -0.41858 0.41482 -0.42535 0.43658 C -0.41458 0.47107 -0.42726 0.42894 -0.4217 0.53102 C -0.42153 0.53403 -0.41771 0.54352 -0.41632 0.54723 C -0.40764 0.57385 -0.39028 0.59537 -0.36285 0.60209 C -0.35069 0.61088 -0.32049 0.61227 -0.30747 0.6132 C -0.25955 0.61204 -0.21927 0.60903 -0.17135 0.60764 C -0.15781 0.6044 -0.16667 0.60579 -0.14444 0.60579 " pathEditMode="relative" rAng="0" ptsTypes="fffffffffffffffffffffffffffffff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00" y="28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 txBox="1">
            <a:spLocks/>
          </p:cNvSpPr>
          <p:nvPr/>
        </p:nvSpPr>
        <p:spPr bwMode="auto">
          <a:xfrm>
            <a:off x="2057400" y="1080655"/>
            <a:ext cx="8956964" cy="4946072"/>
          </a:xfrm>
          <a:prstGeom prst="horizontalScroll">
            <a:avLst/>
          </a:prstGeom>
          <a:solidFill>
            <a:srgbClr val="BEEDFF"/>
          </a:solidFill>
          <a:ln w="25400" cap="flat" cmpd="sng" algn="ctr">
            <a:solidFill>
              <a:srgbClr val="BEEDFF">
                <a:shade val="50000"/>
              </a:srgbClr>
            </a:solidFill>
            <a:prstDash val="soli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ru-RU" sz="48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Он рожден был человеком </a:t>
            </a:r>
            <a:br>
              <a:rPr lang="ru-RU" sz="48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48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 крещен Он был водой. </a:t>
            </a:r>
            <a:br>
              <a:rPr lang="ru-RU" sz="48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48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 когда ушел на небо, </a:t>
            </a:r>
            <a:br>
              <a:rPr lang="ru-RU" sz="48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48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Послал на землю Дух …</a:t>
            </a:r>
            <a:br>
              <a:rPr lang="ru-RU" sz="48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sz="54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6" name="Picture 2" descr="C:\Documents and Settings\work\Рабочий стол\рождество викторина\снежинка2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307675" y="3372142"/>
            <a:ext cx="1928826" cy="22142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366376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73 0.075 C -0.01493 0.06412 -0.01893 0.05648 -0.02726 0.04931 C -0.03195 0.03981 -0.0382 0.03218 -0.04341 0.02338 C -0.04862 0.01435 -0.05469 0.00486 -0.05955 -0.0044 C -0.06059 -0.00648 -0.06146 -0.00926 -0.06285 -0.01088 C -0.06806 -0.01667 -0.08177 -0.02292 -0.08872 -0.02593 C -0.10521 -0.02523 -0.12188 -0.02569 -0.13872 -0.02384 C -0.14115 -0.02361 -0.14271 -0.0206 -0.14514 -0.01944 C -0.14896 -0.01736 -0.16198 -0.01343 -0.16268 -0.01319 C -0.17309 -0.00602 -0.1823 -0.00093 -0.19358 0.00417 C -0.19896 0.01528 -0.20278 0.02454 -0.21268 0.02778 C -0.22414 0.03773 -0.21007 0.02662 -0.22414 0.03426 C -0.23021 0.03773 -0.23802 0.04444 -0.24497 0.04722 C -0.24931 0.04884 -0.25348 0.05 -0.25782 0.05139 C -0.26007 0.05208 -0.26441 0.05347 -0.26441 0.05347 C -0.27674 0.06181 -0.26441 0.05463 -0.28056 0.05995 C -0.28368 0.06111 -0.29028 0.06435 -0.29028 0.06435 C -0.2941 0.06829 -0.2974 0.07361 -0.30139 0.07731 C -0.30591 0.08125 -0.31268 0.08264 -0.31754 0.08588 C -0.31927 0.08704 -0.32049 0.08981 -0.3224 0.09005 C -0.34323 0.09213 -0.36441 0.09167 -0.38525 0.09236 C -0.40521 0.09097 -0.42535 0.0912 -0.44514 0.08796 C -0.44775 0.0875 -0.44931 0.08356 -0.45157 0.08148 C -0.46129 0.07222 -0.47066 0.0662 -0.48039 0.05579 C -0.50747 0.02778 -0.48455 0.05231 -0.50313 0.03843 C -0.52066 0.02546 -0.53473 0.01574 -0.55469 0.01065 C -0.5724 0.01134 -0.59011 0.01157 -0.60799 0.01273 C -0.61441 0.01319 -0.61997 0.02037 -0.6257 0.02338 C -0.63542 0.02824 -0.64393 0.03102 -0.65313 0.03843 C -0.66823 0.05069 -0.68108 0.06759 -0.69827 0.075 C -0.70747 0.07361 -0.71372 0.07153 -0.7224 0.06852 C -0.7316 0.06065 -0.73212 0.05532 -0.73368 0.04074 C -0.73316 0.01852 -0.73386 -0.0037 -0.73212 -0.02593 C -0.7316 -0.03264 -0.72882 -0.03889 -0.72726 -0.04537 C -0.72622 -0.04977 -0.72396 -0.05833 -0.72396 -0.05833 C -0.72171 -0.07616 -0.71702 -0.09282 -0.71268 -0.10995 C -0.70973 -0.12199 -0.70782 -0.13125 -0.70313 -0.14213 C -0.70122 -0.15185 -0.69809 -0.16019 -0.69653 -0.17014 C -0.69705 -0.19167 -0.69688 -0.21319 -0.69827 -0.23472 C -0.69948 -0.25324 -0.70921 -0.27083 -0.71268 -0.28843 C -0.71511 -0.30116 -0.71719 -0.31435 -0.7191 -0.32708 C -0.72032 -0.33565 -0.7224 -0.35278 -0.7224 -0.35278 C -0.72205 -0.37199 -0.72414 -0.43704 -0.71112 -0.4625 C -0.70886 -0.48472 -0.70677 -0.47963 -0.70139 -0.50139 C -0.69757 -0.51667 -0.70018 -0.51042 -0.69497 -0.5206 C -0.69167 -0.5338 -0.68959 -0.55 -0.68368 -0.56157 C -0.67726 -0.58843 -0.68802 -0.54606 -0.67882 -0.57431 C -0.67726 -0.57917 -0.67778 -0.58449 -0.6757 -0.58935 C -0.67101 -0.60046 -0.6691 -0.6044 -0.66598 -0.61736 C -0.66389 -0.62639 -0.65191 -0.61875 -0.64497 -0.61944 C -0.63421 -0.62315 -0.62362 -0.62523 -0.61285 -0.62824 C -0.60243 -0.63704 -0.61407 -0.62824 -0.59671 -0.63472 C -0.59427 -0.63565 -0.59237 -0.63773 -0.59011 -0.63889 C -0.58802 -0.63981 -0.58577 -0.64028 -0.58368 -0.64097 C -0.57014 -0.65023 -0.55539 -0.65231 -0.54011 -0.65394 C -0.53421 -0.65648 -0.5224 -0.66042 -0.5224 -0.66042 C -0.50625 -0.65972 -0.49011 -0.66157 -0.47396 -0.65833 C -0.46806 -0.65718 -0.46355 -0.65046 -0.45799 -0.64745 C -0.43507 -0.63519 -0.41285 -0.61597 -0.38855 -0.61088 C -0.37379 -0.60463 -0.36945 -0.60741 -0.34983 -0.6088 C -0.34792 -0.60949 -0.34566 -0.60972 -0.34341 -0.61088 C -0.34167 -0.61181 -0.34046 -0.61435 -0.33855 -0.61528 C -0.33594 -0.61667 -0.33299 -0.61644 -0.33039 -0.61736 C -0.3198 -0.6213 -0.31007 -0.62778 -0.3 -0.63241 C -0.28629 -0.63843 -0.27188 -0.64097 -0.25782 -0.64329 C -0.23473 -0.65069 -0.21059 -0.65602 -0.18716 -0.66042 C -0.13629 -0.65856 -0.14584 -0.66111 -0.11754 -0.65394 C -0.11493 -0.65255 -0.11216 -0.65139 -0.10955 -0.64977 C -0.10782 -0.64861 -0.10643 -0.6463 -0.10487 -0.64537 C -0.09671 -0.64074 -0.08612 -0.63958 -0.07726 -0.63681 C -0.05261 -0.6375 -0.02778 -0.63704 -0.00313 -0.63889 C 0.00191 -0.63935 0.00659 -0.6419 0.01145 -0.64329 C 0.01579 -0.64468 0.0243 -0.64745 0.0243 -0.64745 C 0.03541 -0.65741 0.05017 -0.65833 0.06284 -0.6625 C 0.10295 -0.66088 0.10104 -0.66319 0.12604 -0.65602 C 0.13246 -0.65185 0.13993 -0.65185 0.14513 -0.64537 C 0.15451 -0.63449 0.16701 -0.61968 0.17274 -0.6044 C 0.17413 -0.6 0.17534 -0.5912 0.17604 -0.58727 C 0.17882 -0.57014 0.18194 -0.55301 0.18385 -0.53565 C 0.18385 -0.5294 0.17621 -0.38426 0.18385 -0.35278 C 0.18333 -0.32338 0.18333 -0.29421 0.18246 -0.26481 C 0.18229 -0.25741 0.17413 -0.24537 0.17413 -0.24537 C 0.17257 -0.23843 0.16961 -0.23287 0.1677 -0.22593 C 0.16684 -0.22176 0.16475 -0.21319 0.16475 -0.21319 C 0.1651 -0.19745 0.16545 -0.18148 0.16632 -0.16574 C 0.16649 -0.16134 0.16753 -0.15718 0.1677 -0.15278 C 0.16805 -0.15185 0.1684 -0.12963 0.171 -0.12269 C 0.17291 -0.11829 0.17743 -0.10995 0.17743 -0.10995 C 0.18073 -0.09676 0.18836 -0.0875 0.19687 -0.07986 C 0.20989 -0.05602 0.20277 -0.07269 0.20017 -0.01319 C 0.2 -0.01088 0.19809 -0.00093 0.19687 0.00185 C 0.19496 0.00625 0.19045 0.01481 0.19045 0.01481 C 0.18836 0.02361 0.18524 0.02731 0.18073 0.03426 C 0.17031 0.05093 0.16649 0.05162 0.15156 0.05579 C 0.13402 0.05509 0.11632 0.05486 0.09843 0.05347 C 0.09357 0.05301 0.09323 0.04977 0.08871 0.04722 C 0.08159 0.04306 0.07413 0.04028 0.06632 0.03843 C 0.05798 0.0331 0.05017 0.02546 0.04218 0.01921 C 0.03888 0.01667 0.03559 0.01343 0.03246 0.01065 C 0.02968 0.0081 0.02274 0.00625 0.02274 0.00625 C 0.02118 0.00486 0.01944 0.00301 0.01788 0.00185 C 0.01475 -4.07407E-6 0.00833 -0.00231 0.00833 -0.00231 C 0.00555 -0.00162 1.11111E-6 -0.00023 1.11111E-6 -0.00023 " pathEditMode="relative" ptsTypes="fffffffffffffffffffffffffffffffffffffffffffffffffffffff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 txBox="1">
            <a:spLocks/>
          </p:cNvSpPr>
          <p:nvPr/>
        </p:nvSpPr>
        <p:spPr bwMode="auto">
          <a:xfrm>
            <a:off x="5382492" y="1551440"/>
            <a:ext cx="6324600" cy="4351338"/>
          </a:xfrm>
          <a:prstGeom prst="horizontalScroll">
            <a:avLst/>
          </a:prstGeom>
          <a:solidFill>
            <a:srgbClr val="BEEDFF"/>
          </a:solidFill>
          <a:ln w="25400" cap="flat" cmpd="sng" algn="ctr">
            <a:solidFill>
              <a:srgbClr val="BEEDFF">
                <a:shade val="50000"/>
              </a:srgbClr>
            </a:solidFill>
            <a:prstDash val="soli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914400" lvl="2" indent="0">
              <a:spcBef>
                <a:spcPts val="1000"/>
              </a:spcBef>
              <a:buNone/>
            </a:pPr>
            <a:r>
              <a:rPr lang="ru-RU" sz="66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Святой</a:t>
            </a:r>
            <a:endParaRPr lang="ru-RU" sz="8800" b="1" dirty="0">
              <a:solidFill>
                <a:srgbClr val="0070C0"/>
              </a:solidFill>
            </a:endParaRPr>
          </a:p>
        </p:txBody>
      </p:sp>
      <p:pic>
        <p:nvPicPr>
          <p:cNvPr id="5" name="Рисунок 4" descr="снежинка2.gif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9691239" y="1316727"/>
            <a:ext cx="2286016" cy="2624346"/>
          </a:xfrm>
          <a:prstGeom prst="rect">
            <a:avLst/>
          </a:prstGeom>
        </p:spPr>
      </p:pic>
      <p:pic>
        <p:nvPicPr>
          <p:cNvPr id="3074" name="Picture 2" descr="28 мая Церковь празднует День Святого Духа - СПЖ - Союз православных  журналистов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57" y="893618"/>
            <a:ext cx="4354080" cy="4738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81776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965 -0.00115 C -0.10538 -0.00555 -0.11285 -0.01134 -0.11944 -0.01365 C -0.1224 -0.01504 -0.12552 -0.01481 -0.12847 -0.01574 C -0.1309 -0.0162 -0.13333 -0.01666 -0.13559 -0.01759 C -0.15243 -0.02407 -0.13333 -0.01875 -0.15 -0.02268 C -0.16372 -0.03009 -0.17934 -0.03171 -0.19462 -0.03379 C -0.20642 -0.03819 -0.22135 -0.03935 -0.23403 -0.0412 C -0.24861 -0.04514 -0.26389 -0.0456 -0.27865 -0.04652 C -0.30747 -0.05185 -0.33819 -0.0537 -0.36632 -0.0449 C -0.3717 -0.0412 -0.37726 -0.03958 -0.38247 -0.03564 C -0.39323 -0.02777 -0.40191 -0.01782 -0.41285 -0.00995 C -0.4217 0.00324 -0.41753 -0.00277 -0.42535 0.00811 C -0.42934 0.02454 -0.43351 0.05741 -0.41823 0.06829 C -0.41319 0.08264 -0.40174 0.09422 -0.39497 0.10834 C -0.39427 0.11436 -0.39566 0.12199 -0.39132 0.12639 C -0.38837 0.12963 -0.3809 0.1338 -0.3809 0.13403 C -0.37222 0.14653 -0.37569 0.14098 -0.36997 0.15024 C -0.3691 0.15162 -0.36927 0.15394 -0.36823 0.15556 C -0.36615 0.15926 -0.36094 0.16644 -0.36094 0.16667 C -0.35677 0.17963 -0.34375 0.18843 -0.33958 0.20116 C -0.33837 0.20486 -0.33681 0.20857 -0.33594 0.21204 C -0.33472 0.21829 -0.33247 0.23033 -0.33247 0.23056 C -0.33333 0.26343 -0.32899 0.29213 -0.34844 0.31783 C -0.35469 0.33611 -0.36545 0.35139 -0.37882 0.36528 C -0.3842 0.37084 -0.38785 0.37824 -0.39323 0.38334 C -0.40243 0.40255 -0.41858 0.41482 -0.42535 0.43658 C -0.41458 0.47107 -0.42726 0.42894 -0.4217 0.53102 C -0.42153 0.53403 -0.41771 0.54352 -0.41632 0.54723 C -0.40764 0.57385 -0.39028 0.59537 -0.36285 0.60209 C -0.35069 0.61088 -0.32049 0.61227 -0.30747 0.6132 C -0.25955 0.61204 -0.21927 0.60903 -0.17135 0.60764 C -0.15781 0.6044 -0.16667 0.60579 -0.14444 0.60579 " pathEditMode="relative" rAng="0" ptsTypes="fffffffffffffffffffffffffffffff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00" y="28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img0.liveinternet.ru/images/foto/b/0/72/1084072/f_506811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0" t="11018" r="4718" b="18767"/>
          <a:stretch/>
        </p:blipFill>
        <p:spPr bwMode="auto">
          <a:xfrm>
            <a:off x="-1" y="-3"/>
            <a:ext cx="12192001" cy="68344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89797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 txBox="1">
            <a:spLocks/>
          </p:cNvSpPr>
          <p:nvPr/>
        </p:nvSpPr>
        <p:spPr bwMode="auto">
          <a:xfrm>
            <a:off x="2057400" y="1080655"/>
            <a:ext cx="8956964" cy="4946072"/>
          </a:xfrm>
          <a:prstGeom prst="horizontalScroll">
            <a:avLst/>
          </a:prstGeom>
          <a:solidFill>
            <a:srgbClr val="BEEDFF"/>
          </a:solidFill>
          <a:ln w="25400" cap="flat" cmpd="sng" algn="ctr">
            <a:solidFill>
              <a:srgbClr val="BEEDFF">
                <a:shade val="50000"/>
              </a:srgbClr>
            </a:solidFill>
            <a:prstDash val="soli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ru-RU" sz="44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Раздают из блюда ложкой</a:t>
            </a:r>
            <a:br>
              <a:rPr lang="ru-RU" sz="44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44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Сладких зерен понемножку.</a:t>
            </a:r>
            <a:br>
              <a:rPr lang="ru-RU" sz="44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44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 в Сочельник, знаю я,</a:t>
            </a:r>
            <a:br>
              <a:rPr lang="ru-RU" sz="44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44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Будет верных ждать…</a:t>
            </a:r>
            <a:br>
              <a:rPr lang="ru-RU" sz="44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sz="48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6" name="Picture 2" descr="C:\Documents and Settings\work\Рабочий стол\рождество викторина\снежинка2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307675" y="3372142"/>
            <a:ext cx="1928826" cy="22142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979103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73 0.075 C -0.01493 0.06412 -0.01893 0.05648 -0.02726 0.04931 C -0.03195 0.03981 -0.0382 0.03218 -0.04341 0.02338 C -0.04862 0.01435 -0.05469 0.00486 -0.05955 -0.0044 C -0.06059 -0.00648 -0.06146 -0.00926 -0.06285 -0.01088 C -0.06806 -0.01667 -0.08177 -0.02292 -0.08872 -0.02593 C -0.10521 -0.02523 -0.12188 -0.02569 -0.13872 -0.02384 C -0.14115 -0.02361 -0.14271 -0.0206 -0.14514 -0.01944 C -0.14896 -0.01736 -0.16198 -0.01343 -0.16268 -0.01319 C -0.17309 -0.00602 -0.1823 -0.00093 -0.19358 0.00417 C -0.19896 0.01528 -0.20278 0.02454 -0.21268 0.02778 C -0.22414 0.03773 -0.21007 0.02662 -0.22414 0.03426 C -0.23021 0.03773 -0.23802 0.04444 -0.24497 0.04722 C -0.24931 0.04884 -0.25348 0.05 -0.25782 0.05139 C -0.26007 0.05208 -0.26441 0.05347 -0.26441 0.05347 C -0.27674 0.06181 -0.26441 0.05463 -0.28056 0.05995 C -0.28368 0.06111 -0.29028 0.06435 -0.29028 0.06435 C -0.2941 0.06829 -0.2974 0.07361 -0.30139 0.07731 C -0.30591 0.08125 -0.31268 0.08264 -0.31754 0.08588 C -0.31927 0.08704 -0.32049 0.08981 -0.3224 0.09005 C -0.34323 0.09213 -0.36441 0.09167 -0.38525 0.09236 C -0.40521 0.09097 -0.42535 0.0912 -0.44514 0.08796 C -0.44775 0.0875 -0.44931 0.08356 -0.45157 0.08148 C -0.46129 0.07222 -0.47066 0.0662 -0.48039 0.05579 C -0.50747 0.02778 -0.48455 0.05231 -0.50313 0.03843 C -0.52066 0.02546 -0.53473 0.01574 -0.55469 0.01065 C -0.5724 0.01134 -0.59011 0.01157 -0.60799 0.01273 C -0.61441 0.01319 -0.61997 0.02037 -0.6257 0.02338 C -0.63542 0.02824 -0.64393 0.03102 -0.65313 0.03843 C -0.66823 0.05069 -0.68108 0.06759 -0.69827 0.075 C -0.70747 0.07361 -0.71372 0.07153 -0.7224 0.06852 C -0.7316 0.06065 -0.73212 0.05532 -0.73368 0.04074 C -0.73316 0.01852 -0.73386 -0.0037 -0.73212 -0.02593 C -0.7316 -0.03264 -0.72882 -0.03889 -0.72726 -0.04537 C -0.72622 -0.04977 -0.72396 -0.05833 -0.72396 -0.05833 C -0.72171 -0.07616 -0.71702 -0.09282 -0.71268 -0.10995 C -0.70973 -0.12199 -0.70782 -0.13125 -0.70313 -0.14213 C -0.70122 -0.15185 -0.69809 -0.16019 -0.69653 -0.17014 C -0.69705 -0.19167 -0.69688 -0.21319 -0.69827 -0.23472 C -0.69948 -0.25324 -0.70921 -0.27083 -0.71268 -0.28843 C -0.71511 -0.30116 -0.71719 -0.31435 -0.7191 -0.32708 C -0.72032 -0.33565 -0.7224 -0.35278 -0.7224 -0.35278 C -0.72205 -0.37199 -0.72414 -0.43704 -0.71112 -0.4625 C -0.70886 -0.48472 -0.70677 -0.47963 -0.70139 -0.50139 C -0.69757 -0.51667 -0.70018 -0.51042 -0.69497 -0.5206 C -0.69167 -0.5338 -0.68959 -0.55 -0.68368 -0.56157 C -0.67726 -0.58843 -0.68802 -0.54606 -0.67882 -0.57431 C -0.67726 -0.57917 -0.67778 -0.58449 -0.6757 -0.58935 C -0.67101 -0.60046 -0.6691 -0.6044 -0.66598 -0.61736 C -0.66389 -0.62639 -0.65191 -0.61875 -0.64497 -0.61944 C -0.63421 -0.62315 -0.62362 -0.62523 -0.61285 -0.62824 C -0.60243 -0.63704 -0.61407 -0.62824 -0.59671 -0.63472 C -0.59427 -0.63565 -0.59237 -0.63773 -0.59011 -0.63889 C -0.58802 -0.63981 -0.58577 -0.64028 -0.58368 -0.64097 C -0.57014 -0.65023 -0.55539 -0.65231 -0.54011 -0.65394 C -0.53421 -0.65648 -0.5224 -0.66042 -0.5224 -0.66042 C -0.50625 -0.65972 -0.49011 -0.66157 -0.47396 -0.65833 C -0.46806 -0.65718 -0.46355 -0.65046 -0.45799 -0.64745 C -0.43507 -0.63519 -0.41285 -0.61597 -0.38855 -0.61088 C -0.37379 -0.60463 -0.36945 -0.60741 -0.34983 -0.6088 C -0.34792 -0.60949 -0.34566 -0.60972 -0.34341 -0.61088 C -0.34167 -0.61181 -0.34046 -0.61435 -0.33855 -0.61528 C -0.33594 -0.61667 -0.33299 -0.61644 -0.33039 -0.61736 C -0.3198 -0.6213 -0.31007 -0.62778 -0.3 -0.63241 C -0.28629 -0.63843 -0.27188 -0.64097 -0.25782 -0.64329 C -0.23473 -0.65069 -0.21059 -0.65602 -0.18716 -0.66042 C -0.13629 -0.65856 -0.14584 -0.66111 -0.11754 -0.65394 C -0.11493 -0.65255 -0.11216 -0.65139 -0.10955 -0.64977 C -0.10782 -0.64861 -0.10643 -0.6463 -0.10487 -0.64537 C -0.09671 -0.64074 -0.08612 -0.63958 -0.07726 -0.63681 C -0.05261 -0.6375 -0.02778 -0.63704 -0.00313 -0.63889 C 0.00191 -0.63935 0.00659 -0.6419 0.01145 -0.64329 C 0.01579 -0.64468 0.0243 -0.64745 0.0243 -0.64745 C 0.03541 -0.65741 0.05017 -0.65833 0.06284 -0.6625 C 0.10295 -0.66088 0.10104 -0.66319 0.12604 -0.65602 C 0.13246 -0.65185 0.13993 -0.65185 0.14513 -0.64537 C 0.15451 -0.63449 0.16701 -0.61968 0.17274 -0.6044 C 0.17413 -0.6 0.17534 -0.5912 0.17604 -0.58727 C 0.17882 -0.57014 0.18194 -0.55301 0.18385 -0.53565 C 0.18385 -0.5294 0.17621 -0.38426 0.18385 -0.35278 C 0.18333 -0.32338 0.18333 -0.29421 0.18246 -0.26481 C 0.18229 -0.25741 0.17413 -0.24537 0.17413 -0.24537 C 0.17257 -0.23843 0.16961 -0.23287 0.1677 -0.22593 C 0.16684 -0.22176 0.16475 -0.21319 0.16475 -0.21319 C 0.1651 -0.19745 0.16545 -0.18148 0.16632 -0.16574 C 0.16649 -0.16134 0.16753 -0.15718 0.1677 -0.15278 C 0.16805 -0.15185 0.1684 -0.12963 0.171 -0.12269 C 0.17291 -0.11829 0.17743 -0.10995 0.17743 -0.10995 C 0.18073 -0.09676 0.18836 -0.0875 0.19687 -0.07986 C 0.20989 -0.05602 0.20277 -0.07269 0.20017 -0.01319 C 0.2 -0.01088 0.19809 -0.00093 0.19687 0.00185 C 0.19496 0.00625 0.19045 0.01481 0.19045 0.01481 C 0.18836 0.02361 0.18524 0.02731 0.18073 0.03426 C 0.17031 0.05093 0.16649 0.05162 0.15156 0.05579 C 0.13402 0.05509 0.11632 0.05486 0.09843 0.05347 C 0.09357 0.05301 0.09323 0.04977 0.08871 0.04722 C 0.08159 0.04306 0.07413 0.04028 0.06632 0.03843 C 0.05798 0.0331 0.05017 0.02546 0.04218 0.01921 C 0.03888 0.01667 0.03559 0.01343 0.03246 0.01065 C 0.02968 0.0081 0.02274 0.00625 0.02274 0.00625 C 0.02118 0.00486 0.01944 0.00301 0.01788 0.00185 C 0.01475 -4.07407E-6 0.00833 -0.00231 0.00833 -0.00231 C 0.00555 -0.00162 1.11111E-6 -0.00023 1.11111E-6 -0.00023 " pathEditMode="relative" ptsTypes="fffffffffffffffffffffffffffffffffffffffffffffffffffffff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 txBox="1">
            <a:spLocks/>
          </p:cNvSpPr>
          <p:nvPr/>
        </p:nvSpPr>
        <p:spPr bwMode="auto">
          <a:xfrm>
            <a:off x="5548746" y="1260494"/>
            <a:ext cx="6324600" cy="4351338"/>
          </a:xfrm>
          <a:prstGeom prst="horizontalScroll">
            <a:avLst/>
          </a:prstGeom>
          <a:solidFill>
            <a:srgbClr val="BEEDFF"/>
          </a:solidFill>
          <a:ln w="25400" cap="flat" cmpd="sng" algn="ctr">
            <a:solidFill>
              <a:srgbClr val="BEEDFF">
                <a:shade val="50000"/>
              </a:srgbClr>
            </a:solidFill>
            <a:prstDash val="soli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400" b="1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</a:t>
            </a:r>
            <a:r>
              <a:rPr lang="ru-RU" sz="6600" b="1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Кутья</a:t>
            </a:r>
            <a:endParaRPr lang="ru-RU" sz="7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5" name="Рисунок 4" descr="снежинка2.gif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9587330" y="811817"/>
            <a:ext cx="2286016" cy="2624346"/>
          </a:xfrm>
          <a:prstGeom prst="rect">
            <a:avLst/>
          </a:prstGeom>
        </p:spPr>
      </p:pic>
      <p:pic>
        <p:nvPicPr>
          <p:cNvPr id="1026" name="Picture 2" descr="Рождественская кутья из пшеницы рецепт 👌 с фото пошаговый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102" y="1033534"/>
            <a:ext cx="4800600" cy="4286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73403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965 -0.00115 C -0.10538 -0.00555 -0.11285 -0.01134 -0.11944 -0.01365 C -0.1224 -0.01504 -0.12552 -0.01481 -0.12847 -0.01574 C -0.1309 -0.0162 -0.13333 -0.01666 -0.13559 -0.01759 C -0.15243 -0.02407 -0.13333 -0.01875 -0.15 -0.02268 C -0.16372 -0.03009 -0.17934 -0.03171 -0.19462 -0.03379 C -0.20642 -0.03819 -0.22135 -0.03935 -0.23403 -0.0412 C -0.24861 -0.04514 -0.26389 -0.0456 -0.27865 -0.04652 C -0.30747 -0.05185 -0.33819 -0.0537 -0.36632 -0.0449 C -0.3717 -0.0412 -0.37726 -0.03958 -0.38247 -0.03564 C -0.39323 -0.02777 -0.40191 -0.01782 -0.41285 -0.00995 C -0.4217 0.00324 -0.41753 -0.00277 -0.42535 0.00811 C -0.42934 0.02454 -0.43351 0.05741 -0.41823 0.06829 C -0.41319 0.08264 -0.40174 0.09422 -0.39497 0.10834 C -0.39427 0.11436 -0.39566 0.12199 -0.39132 0.12639 C -0.38837 0.12963 -0.3809 0.1338 -0.3809 0.13403 C -0.37222 0.14653 -0.37569 0.14098 -0.36997 0.15024 C -0.3691 0.15162 -0.36927 0.15394 -0.36823 0.15556 C -0.36615 0.15926 -0.36094 0.16644 -0.36094 0.16667 C -0.35677 0.17963 -0.34375 0.18843 -0.33958 0.20116 C -0.33837 0.20486 -0.33681 0.20857 -0.33594 0.21204 C -0.33472 0.21829 -0.33247 0.23033 -0.33247 0.23056 C -0.33333 0.26343 -0.32899 0.29213 -0.34844 0.31783 C -0.35469 0.33611 -0.36545 0.35139 -0.37882 0.36528 C -0.3842 0.37084 -0.38785 0.37824 -0.39323 0.38334 C -0.40243 0.40255 -0.41858 0.41482 -0.42535 0.43658 C -0.41458 0.47107 -0.42726 0.42894 -0.4217 0.53102 C -0.42153 0.53403 -0.41771 0.54352 -0.41632 0.54723 C -0.40764 0.57385 -0.39028 0.59537 -0.36285 0.60209 C -0.35069 0.61088 -0.32049 0.61227 -0.30747 0.6132 C -0.25955 0.61204 -0.21927 0.60903 -0.17135 0.60764 C -0.15781 0.6044 -0.16667 0.60579 -0.14444 0.60579 " pathEditMode="relative" rAng="0" ptsTypes="fffffffffffffffffffffffffffffff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00" y="28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 txBox="1">
            <a:spLocks/>
          </p:cNvSpPr>
          <p:nvPr/>
        </p:nvSpPr>
        <p:spPr bwMode="auto">
          <a:xfrm>
            <a:off x="1496291" y="581891"/>
            <a:ext cx="9518073" cy="5444836"/>
          </a:xfrm>
          <a:prstGeom prst="horizontalScroll">
            <a:avLst/>
          </a:prstGeom>
          <a:solidFill>
            <a:srgbClr val="BEEDFF"/>
          </a:solidFill>
          <a:ln w="25400" cap="flat" cmpd="sng" algn="ctr">
            <a:solidFill>
              <a:srgbClr val="BEEDFF">
                <a:shade val="50000"/>
              </a:srgbClr>
            </a:solidFill>
            <a:prstDash val="soli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ru-RU" sz="48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Станем мы сейчас мудрее</a:t>
            </a:r>
            <a:br>
              <a:rPr lang="ru-RU" sz="48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48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 все больше будем знать.</a:t>
            </a:r>
            <a:br>
              <a:rPr lang="ru-RU" sz="48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48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Мне скажите поскорее:</a:t>
            </a:r>
            <a:br>
              <a:rPr lang="ru-RU" sz="48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48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Звали как Иисуса мать?</a:t>
            </a:r>
            <a:br>
              <a:rPr lang="ru-RU" sz="48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sz="54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5" name="Picture 2" descr="C:\Documents and Settings\work\Рабочий стол\рождество викторина\снежинка2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473929" y="3553691"/>
            <a:ext cx="1928826" cy="22142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143144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73 0.075 C -0.01493 0.06412 -0.01893 0.05648 -0.02726 0.04931 C -0.03195 0.03981 -0.0382 0.03218 -0.04341 0.02338 C -0.04862 0.01435 -0.05469 0.00486 -0.05955 -0.0044 C -0.06059 -0.00648 -0.06146 -0.00926 -0.06285 -0.01088 C -0.06806 -0.01667 -0.08177 -0.02292 -0.08872 -0.02593 C -0.10521 -0.02523 -0.12188 -0.02569 -0.13872 -0.02384 C -0.14115 -0.02361 -0.14271 -0.0206 -0.14514 -0.01944 C -0.14896 -0.01736 -0.16198 -0.01343 -0.16268 -0.01319 C -0.17309 -0.00602 -0.1823 -0.00093 -0.19358 0.00417 C -0.19896 0.01528 -0.20278 0.02454 -0.21268 0.02778 C -0.22414 0.03773 -0.21007 0.02662 -0.22414 0.03426 C -0.23021 0.03773 -0.23802 0.04444 -0.24497 0.04722 C -0.24931 0.04884 -0.25348 0.05 -0.25782 0.05139 C -0.26007 0.05208 -0.26441 0.05347 -0.26441 0.05347 C -0.27674 0.06181 -0.26441 0.05463 -0.28056 0.05995 C -0.28368 0.06111 -0.29028 0.06435 -0.29028 0.06435 C -0.2941 0.06829 -0.2974 0.07361 -0.30139 0.07731 C -0.30591 0.08125 -0.31268 0.08264 -0.31754 0.08588 C -0.31927 0.08704 -0.32049 0.08981 -0.3224 0.09005 C -0.34323 0.09213 -0.36441 0.09167 -0.38525 0.09236 C -0.40521 0.09097 -0.42535 0.0912 -0.44514 0.08796 C -0.44775 0.0875 -0.44931 0.08356 -0.45157 0.08148 C -0.46129 0.07222 -0.47066 0.0662 -0.48039 0.05579 C -0.50747 0.02778 -0.48455 0.05231 -0.50313 0.03843 C -0.52066 0.02546 -0.53473 0.01574 -0.55469 0.01065 C -0.5724 0.01134 -0.59011 0.01157 -0.60799 0.01273 C -0.61441 0.01319 -0.61997 0.02037 -0.6257 0.02338 C -0.63542 0.02824 -0.64393 0.03102 -0.65313 0.03843 C -0.66823 0.05069 -0.68108 0.06759 -0.69827 0.075 C -0.70747 0.07361 -0.71372 0.07153 -0.7224 0.06852 C -0.7316 0.06065 -0.73212 0.05532 -0.73368 0.04074 C -0.73316 0.01852 -0.73386 -0.0037 -0.73212 -0.02593 C -0.7316 -0.03264 -0.72882 -0.03889 -0.72726 -0.04537 C -0.72622 -0.04977 -0.72396 -0.05833 -0.72396 -0.05833 C -0.72171 -0.07616 -0.71702 -0.09282 -0.71268 -0.10995 C -0.70973 -0.12199 -0.70782 -0.13125 -0.70313 -0.14213 C -0.70122 -0.15185 -0.69809 -0.16019 -0.69653 -0.17014 C -0.69705 -0.19167 -0.69688 -0.21319 -0.69827 -0.23472 C -0.69948 -0.25324 -0.70921 -0.27083 -0.71268 -0.28843 C -0.71511 -0.30116 -0.71719 -0.31435 -0.7191 -0.32708 C -0.72032 -0.33565 -0.7224 -0.35278 -0.7224 -0.35278 C -0.72205 -0.37199 -0.72414 -0.43704 -0.71112 -0.4625 C -0.70886 -0.48472 -0.70677 -0.47963 -0.70139 -0.50139 C -0.69757 -0.51667 -0.70018 -0.51042 -0.69497 -0.5206 C -0.69167 -0.5338 -0.68959 -0.55 -0.68368 -0.56157 C -0.67726 -0.58843 -0.68802 -0.54606 -0.67882 -0.57431 C -0.67726 -0.57917 -0.67778 -0.58449 -0.6757 -0.58935 C -0.67101 -0.60046 -0.6691 -0.6044 -0.66598 -0.61736 C -0.66389 -0.62639 -0.65191 -0.61875 -0.64497 -0.61944 C -0.63421 -0.62315 -0.62362 -0.62523 -0.61285 -0.62824 C -0.60243 -0.63704 -0.61407 -0.62824 -0.59671 -0.63472 C -0.59427 -0.63565 -0.59237 -0.63773 -0.59011 -0.63889 C -0.58802 -0.63981 -0.58577 -0.64028 -0.58368 -0.64097 C -0.57014 -0.65023 -0.55539 -0.65231 -0.54011 -0.65394 C -0.53421 -0.65648 -0.5224 -0.66042 -0.5224 -0.66042 C -0.50625 -0.65972 -0.49011 -0.66157 -0.47396 -0.65833 C -0.46806 -0.65718 -0.46355 -0.65046 -0.45799 -0.64745 C -0.43507 -0.63519 -0.41285 -0.61597 -0.38855 -0.61088 C -0.37379 -0.60463 -0.36945 -0.60741 -0.34983 -0.6088 C -0.34792 -0.60949 -0.34566 -0.60972 -0.34341 -0.61088 C -0.34167 -0.61181 -0.34046 -0.61435 -0.33855 -0.61528 C -0.33594 -0.61667 -0.33299 -0.61644 -0.33039 -0.61736 C -0.3198 -0.6213 -0.31007 -0.62778 -0.3 -0.63241 C -0.28629 -0.63843 -0.27188 -0.64097 -0.25782 -0.64329 C -0.23473 -0.65069 -0.21059 -0.65602 -0.18716 -0.66042 C -0.13629 -0.65856 -0.14584 -0.66111 -0.11754 -0.65394 C -0.11493 -0.65255 -0.11216 -0.65139 -0.10955 -0.64977 C -0.10782 -0.64861 -0.10643 -0.6463 -0.10487 -0.64537 C -0.09671 -0.64074 -0.08612 -0.63958 -0.07726 -0.63681 C -0.05261 -0.6375 -0.02778 -0.63704 -0.00313 -0.63889 C 0.00191 -0.63935 0.00659 -0.6419 0.01145 -0.64329 C 0.01579 -0.64468 0.0243 -0.64745 0.0243 -0.64745 C 0.03541 -0.65741 0.05017 -0.65833 0.06284 -0.6625 C 0.10295 -0.66088 0.10104 -0.66319 0.12604 -0.65602 C 0.13246 -0.65185 0.13993 -0.65185 0.14513 -0.64537 C 0.15451 -0.63449 0.16701 -0.61968 0.17274 -0.6044 C 0.17413 -0.6 0.17534 -0.5912 0.17604 -0.58727 C 0.17882 -0.57014 0.18194 -0.55301 0.18385 -0.53565 C 0.18385 -0.5294 0.17621 -0.38426 0.18385 -0.35278 C 0.18333 -0.32338 0.18333 -0.29421 0.18246 -0.26481 C 0.18229 -0.25741 0.17413 -0.24537 0.17413 -0.24537 C 0.17257 -0.23843 0.16961 -0.23287 0.1677 -0.22593 C 0.16684 -0.22176 0.16475 -0.21319 0.16475 -0.21319 C 0.1651 -0.19745 0.16545 -0.18148 0.16632 -0.16574 C 0.16649 -0.16134 0.16753 -0.15718 0.1677 -0.15278 C 0.16805 -0.15185 0.1684 -0.12963 0.171 -0.12269 C 0.17291 -0.11829 0.17743 -0.10995 0.17743 -0.10995 C 0.18073 -0.09676 0.18836 -0.0875 0.19687 -0.07986 C 0.20989 -0.05602 0.20277 -0.07269 0.20017 -0.01319 C 0.2 -0.01088 0.19809 -0.00093 0.19687 0.00185 C 0.19496 0.00625 0.19045 0.01481 0.19045 0.01481 C 0.18836 0.02361 0.18524 0.02731 0.18073 0.03426 C 0.17031 0.05093 0.16649 0.05162 0.15156 0.05579 C 0.13402 0.05509 0.11632 0.05486 0.09843 0.05347 C 0.09357 0.05301 0.09323 0.04977 0.08871 0.04722 C 0.08159 0.04306 0.07413 0.04028 0.06632 0.03843 C 0.05798 0.0331 0.05017 0.02546 0.04218 0.01921 C 0.03888 0.01667 0.03559 0.01343 0.03246 0.01065 C 0.02968 0.0081 0.02274 0.00625 0.02274 0.00625 C 0.02118 0.00486 0.01944 0.00301 0.01788 0.00185 C 0.01475 -4.07407E-6 0.00833 -0.00231 0.00833 -0.00231 C 0.00555 -0.00162 1.11111E-6 -0.00023 1.11111E-6 -0.00023 " pathEditMode="relative" ptsTypes="fffffffffffffffffffffffffffffffffffffffffffffffffffffff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 txBox="1">
            <a:spLocks/>
          </p:cNvSpPr>
          <p:nvPr/>
        </p:nvSpPr>
        <p:spPr bwMode="auto">
          <a:xfrm>
            <a:off x="5548746" y="1260494"/>
            <a:ext cx="6324600" cy="4351338"/>
          </a:xfrm>
          <a:prstGeom prst="horizontalScroll">
            <a:avLst/>
          </a:prstGeom>
          <a:solidFill>
            <a:srgbClr val="BEEDFF"/>
          </a:solidFill>
          <a:ln w="25400" cap="flat" cmpd="sng" algn="ctr">
            <a:solidFill>
              <a:srgbClr val="BEEDFF">
                <a:shade val="50000"/>
              </a:srgbClr>
            </a:solidFill>
            <a:prstDash val="soli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ru-RU" sz="48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</a:t>
            </a:r>
            <a:r>
              <a:rPr lang="ru-RU" sz="66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Мария</a:t>
            </a:r>
            <a:endParaRPr lang="ru-RU" sz="4000" dirty="0">
              <a:solidFill>
                <a:prstClr val="white"/>
              </a:solidFill>
            </a:endParaRPr>
          </a:p>
        </p:txBody>
      </p:sp>
      <p:sp>
        <p:nvSpPr>
          <p:cNvPr id="5" name="AutoShape 2" descr="Так звали мать иисуса христа — 5 букв сканворд"/>
          <p:cNvSpPr>
            <a:spLocks noChangeAspect="1" noChangeArrowheads="1"/>
          </p:cNvSpPr>
          <p:nvPr/>
        </p:nvSpPr>
        <p:spPr bwMode="auto">
          <a:xfrm flipH="1" flipV="1">
            <a:off x="765175" y="3443866"/>
            <a:ext cx="3019270" cy="3019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4" descr="Так звали мать иисуса христа — 5 букв сканворд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6" descr="Так звали мать иисуса христа — 5 букв сканворд"/>
          <p:cNvSpPr>
            <a:spLocks noChangeAspect="1" noChangeArrowheads="1"/>
          </p:cNvSpPr>
          <p:nvPr/>
        </p:nvSpPr>
        <p:spPr bwMode="auto">
          <a:xfrm>
            <a:off x="175851" y="-52765"/>
            <a:ext cx="4874131" cy="4874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" name="Рисунок 8" descr="снежинка2.gif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9587330" y="536221"/>
            <a:ext cx="2286016" cy="2624346"/>
          </a:xfrm>
          <a:prstGeom prst="rect">
            <a:avLst/>
          </a:prstGeom>
        </p:spPr>
      </p:pic>
      <p:pic>
        <p:nvPicPr>
          <p:cNvPr id="8" name="Picture 6" descr="Богоматерь Умиление_1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75851" y="585642"/>
            <a:ext cx="3878262" cy="514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083181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965 -0.00115 C -0.10538 -0.00555 -0.11285 -0.01134 -0.11944 -0.01365 C -0.1224 -0.01504 -0.12552 -0.01481 -0.12847 -0.01574 C -0.1309 -0.0162 -0.13333 -0.01666 -0.13559 -0.01759 C -0.15243 -0.02407 -0.13333 -0.01875 -0.15 -0.02268 C -0.16372 -0.03009 -0.17934 -0.03171 -0.19462 -0.03379 C -0.20642 -0.03819 -0.22135 -0.03935 -0.23403 -0.0412 C -0.24861 -0.04514 -0.26389 -0.0456 -0.27865 -0.04652 C -0.30747 -0.05185 -0.33819 -0.0537 -0.36632 -0.0449 C -0.3717 -0.0412 -0.37726 -0.03958 -0.38247 -0.03564 C -0.39323 -0.02777 -0.40191 -0.01782 -0.41285 -0.00995 C -0.4217 0.00324 -0.41753 -0.00277 -0.42535 0.00811 C -0.42934 0.02454 -0.43351 0.05741 -0.41823 0.06829 C -0.41319 0.08264 -0.40174 0.09422 -0.39497 0.10834 C -0.39427 0.11436 -0.39566 0.12199 -0.39132 0.12639 C -0.38837 0.12963 -0.3809 0.1338 -0.3809 0.13403 C -0.37222 0.14653 -0.37569 0.14098 -0.36997 0.15024 C -0.3691 0.15162 -0.36927 0.15394 -0.36823 0.15556 C -0.36615 0.15926 -0.36094 0.16644 -0.36094 0.16667 C -0.35677 0.17963 -0.34375 0.18843 -0.33958 0.20116 C -0.33837 0.20486 -0.33681 0.20857 -0.33594 0.21204 C -0.33472 0.21829 -0.33247 0.23033 -0.33247 0.23056 C -0.33333 0.26343 -0.32899 0.29213 -0.34844 0.31783 C -0.35469 0.33611 -0.36545 0.35139 -0.37882 0.36528 C -0.3842 0.37084 -0.38785 0.37824 -0.39323 0.38334 C -0.40243 0.40255 -0.41858 0.41482 -0.42535 0.43658 C -0.41458 0.47107 -0.42726 0.42894 -0.4217 0.53102 C -0.42153 0.53403 -0.41771 0.54352 -0.41632 0.54723 C -0.40764 0.57385 -0.39028 0.59537 -0.36285 0.60209 C -0.35069 0.61088 -0.32049 0.61227 -0.30747 0.6132 C -0.25955 0.61204 -0.21927 0.60903 -0.17135 0.60764 C -0.15781 0.6044 -0.16667 0.60579 -0.14444 0.60579 " pathEditMode="relative" rAng="0" ptsTypes="fffffffffffffffffffffffffffffff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00" y="28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23" y="1193640"/>
            <a:ext cx="6191250" cy="433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Объект 3"/>
          <p:cNvSpPr txBox="1">
            <a:spLocks noGrp="1"/>
          </p:cNvSpPr>
          <p:nvPr>
            <p:ph idx="1"/>
          </p:nvPr>
        </p:nvSpPr>
        <p:spPr bwMode="auto">
          <a:xfrm>
            <a:off x="7273635" y="2066476"/>
            <a:ext cx="4405602" cy="3648364"/>
          </a:xfrm>
          <a:prstGeom prst="horizontalScroll">
            <a:avLst/>
          </a:prstGeom>
          <a:solidFill>
            <a:srgbClr val="BEEDFF"/>
          </a:solidFill>
          <a:ln w="25400" cap="flat" cmpd="sng" algn="ctr">
            <a:solidFill>
              <a:srgbClr val="BEEDFF">
                <a:shade val="50000"/>
              </a:srgbClr>
            </a:solidFill>
            <a:prstDash val="soli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ru-RU" sz="60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Игры</a:t>
            </a:r>
            <a:endParaRPr lang="ru-RU" sz="4800" dirty="0">
              <a:solidFill>
                <a:prstClr val="white"/>
              </a:solidFill>
            </a:endParaRPr>
          </a:p>
        </p:txBody>
      </p:sp>
      <p:pic>
        <p:nvPicPr>
          <p:cNvPr id="8" name="Рисунок 7" descr="снежинка2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9774358" y="975366"/>
            <a:ext cx="2286016" cy="2624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75582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965 -0.00115 C -0.10538 -0.00555 -0.11285 -0.01134 -0.11944 -0.01365 C -0.1224 -0.01504 -0.12552 -0.01481 -0.12847 -0.01574 C -0.1309 -0.0162 -0.13333 -0.01666 -0.13559 -0.01759 C -0.15243 -0.02407 -0.13333 -0.01875 -0.15 -0.02268 C -0.16372 -0.03009 -0.17934 -0.03171 -0.19462 -0.03379 C -0.20642 -0.03819 -0.22135 -0.03935 -0.23403 -0.0412 C -0.24861 -0.04514 -0.26389 -0.0456 -0.27865 -0.04652 C -0.30747 -0.05185 -0.33819 -0.0537 -0.36632 -0.0449 C -0.3717 -0.0412 -0.37726 -0.03958 -0.38247 -0.03564 C -0.39323 -0.02777 -0.40191 -0.01782 -0.41285 -0.00995 C -0.4217 0.00324 -0.41753 -0.00277 -0.42535 0.00811 C -0.42934 0.02454 -0.43351 0.05741 -0.41823 0.06829 C -0.41319 0.08264 -0.40174 0.09422 -0.39497 0.10834 C -0.39427 0.11436 -0.39566 0.12199 -0.39132 0.12639 C -0.38837 0.12963 -0.3809 0.1338 -0.3809 0.13403 C -0.37222 0.14653 -0.37569 0.14098 -0.36997 0.15024 C -0.3691 0.15162 -0.36927 0.15394 -0.36823 0.15556 C -0.36615 0.15926 -0.36094 0.16644 -0.36094 0.16667 C -0.35677 0.17963 -0.34375 0.18843 -0.33958 0.20116 C -0.33837 0.20486 -0.33681 0.20857 -0.33594 0.21204 C -0.33472 0.21829 -0.33247 0.23033 -0.33247 0.23056 C -0.33333 0.26343 -0.32899 0.29213 -0.34844 0.31783 C -0.35469 0.33611 -0.36545 0.35139 -0.37882 0.36528 C -0.3842 0.37084 -0.38785 0.37824 -0.39323 0.38334 C -0.40243 0.40255 -0.41858 0.41482 -0.42535 0.43658 C -0.41458 0.47107 -0.42726 0.42894 -0.4217 0.53102 C -0.42153 0.53403 -0.41771 0.54352 -0.41632 0.54723 C -0.40764 0.57385 -0.39028 0.59537 -0.36285 0.60209 C -0.35069 0.61088 -0.32049 0.61227 -0.30747 0.6132 C -0.25955 0.61204 -0.21927 0.60903 -0.17135 0.60764 C -0.15781 0.6044 -0.16667 0.60579 -0.14444 0.60579 " pathEditMode="relative" rAng="0" ptsTypes="fffffffffffffffffffffffffffffff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00" y="28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 txBox="1">
            <a:spLocks/>
          </p:cNvSpPr>
          <p:nvPr/>
        </p:nvSpPr>
        <p:spPr bwMode="auto">
          <a:xfrm>
            <a:off x="706582" y="457200"/>
            <a:ext cx="11083636" cy="5569528"/>
          </a:xfrm>
          <a:prstGeom prst="horizontalScroll">
            <a:avLst/>
          </a:prstGeom>
          <a:solidFill>
            <a:srgbClr val="BEEDFF"/>
          </a:solidFill>
          <a:ln w="25400" cap="flat" cmpd="sng" algn="ctr">
            <a:solidFill>
              <a:srgbClr val="BEEDFF">
                <a:shade val="50000"/>
              </a:srgbClr>
            </a:solidFill>
            <a:prstDash val="soli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3600" b="1" u="sng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Пусть не угаснут </a:t>
            </a:r>
            <a:r>
              <a:rPr lang="ru-RU" sz="3600" b="1" u="sng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свечи</a:t>
            </a:r>
            <a:endParaRPr lang="ru-RU" sz="3200" b="1" u="sng" dirty="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ts val="1560"/>
              </a:lnSpc>
              <a:spcAft>
                <a:spcPts val="1000"/>
              </a:spcAft>
              <a:buNone/>
            </a:pPr>
            <a:r>
              <a:rPr lang="ru-RU" sz="32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Каждый из желающих участников берёт </a:t>
            </a:r>
            <a:r>
              <a:rPr lang="ru-RU" sz="32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</a:t>
            </a:r>
          </a:p>
          <a:p>
            <a:pPr marL="0" lvl="0" indent="0" algn="just">
              <a:lnSpc>
                <a:spcPts val="1560"/>
              </a:lnSpc>
              <a:spcAft>
                <a:spcPts val="1000"/>
              </a:spcAft>
              <a:buNone/>
            </a:pPr>
            <a:r>
              <a:rPr lang="ru-RU" sz="32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руки по </a:t>
            </a:r>
            <a:r>
              <a:rPr lang="ru-RU" sz="32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свече </a:t>
            </a:r>
            <a:r>
              <a:rPr lang="ru-RU" sz="32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зажигает её. Задачей </a:t>
            </a:r>
            <a:r>
              <a:rPr lang="ru-RU" sz="32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каждого</a:t>
            </a:r>
          </a:p>
          <a:p>
            <a:pPr marL="0" lvl="0" indent="0" algn="just">
              <a:lnSpc>
                <a:spcPts val="1560"/>
              </a:lnSpc>
              <a:spcAft>
                <a:spcPts val="1000"/>
              </a:spcAft>
              <a:buNone/>
            </a:pPr>
            <a:r>
              <a:rPr lang="ru-RU" sz="32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 участников является пройти путь до </a:t>
            </a:r>
            <a:r>
              <a:rPr lang="ru-RU" sz="32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ёлки,</a:t>
            </a:r>
          </a:p>
          <a:p>
            <a:pPr marL="0" lvl="0" indent="0" algn="just">
              <a:lnSpc>
                <a:spcPts val="1560"/>
              </a:lnSpc>
              <a:spcAft>
                <a:spcPts val="1000"/>
              </a:spcAft>
              <a:buNone/>
            </a:pPr>
            <a:r>
              <a:rPr lang="ru-RU" sz="32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дотронуться до любого шарика и </a:t>
            </a:r>
            <a:r>
              <a:rPr lang="ru-RU" sz="32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пройтись</a:t>
            </a:r>
          </a:p>
          <a:p>
            <a:pPr marL="0" lvl="0" indent="0" algn="just">
              <a:lnSpc>
                <a:spcPts val="1560"/>
              </a:lnSpc>
              <a:spcAft>
                <a:spcPts val="1000"/>
              </a:spcAft>
              <a:buNone/>
            </a:pPr>
            <a:r>
              <a:rPr lang="ru-RU" sz="32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обратно. Сделать это нужно быстрее всех </a:t>
            </a:r>
            <a:r>
              <a:rPr lang="ru-RU" sz="32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</a:t>
            </a:r>
          </a:p>
          <a:p>
            <a:pPr marL="0" lvl="0" indent="0" algn="just">
              <a:lnSpc>
                <a:spcPts val="1560"/>
              </a:lnSpc>
              <a:spcAft>
                <a:spcPts val="1000"/>
              </a:spcAft>
              <a:buNone/>
            </a:pPr>
            <a:r>
              <a:rPr lang="ru-RU" sz="32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сделать всё, чтобы свеча не потухла. </a:t>
            </a:r>
            <a:r>
              <a:rPr lang="ru-RU" sz="32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Самый</a:t>
            </a:r>
          </a:p>
          <a:p>
            <a:pPr marL="0" lvl="0" indent="0" algn="just">
              <a:lnSpc>
                <a:spcPts val="1560"/>
              </a:lnSpc>
              <a:spcAft>
                <a:spcPts val="1000"/>
              </a:spcAft>
              <a:buNone/>
            </a:pPr>
            <a:r>
              <a:rPr lang="ru-RU" sz="32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ловкий и аккуратный — победитель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>
              <a:solidFill>
                <a:prstClr val="white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/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72942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 txBox="1">
            <a:spLocks/>
          </p:cNvSpPr>
          <p:nvPr/>
        </p:nvSpPr>
        <p:spPr bwMode="auto">
          <a:xfrm>
            <a:off x="342898" y="-170733"/>
            <a:ext cx="10882745" cy="6675441"/>
          </a:xfrm>
          <a:prstGeom prst="horizontalScroll">
            <a:avLst>
              <a:gd name="adj" fmla="val 12880"/>
            </a:avLst>
          </a:prstGeom>
          <a:solidFill>
            <a:srgbClr val="BEEDFF"/>
          </a:solidFill>
          <a:ln w="25400" cap="flat" cmpd="sng" algn="ctr">
            <a:solidFill>
              <a:srgbClr val="BEEDFF">
                <a:shade val="50000"/>
              </a:srgbClr>
            </a:solidFill>
            <a:prstDash val="soli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just">
              <a:lnSpc>
                <a:spcPct val="100000"/>
              </a:lnSpc>
              <a:spcAft>
                <a:spcPts val="0"/>
              </a:spcAft>
              <a:buNone/>
            </a:pPr>
            <a:endParaRPr lang="ru-RU" sz="3200" b="1" u="sng" dirty="0" smtClean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00000"/>
              </a:lnSpc>
              <a:spcAft>
                <a:spcPts val="0"/>
              </a:spcAft>
              <a:buNone/>
            </a:pPr>
            <a:r>
              <a:rPr lang="ru-RU" sz="3200" b="1" u="sng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Рождественская  показуха</a:t>
            </a:r>
            <a:endParaRPr lang="ru-RU" b="1" u="sng" dirty="0" smtClean="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00000"/>
              </a:lnSpc>
              <a:spcAft>
                <a:spcPts val="1000"/>
              </a:spcAft>
              <a:buNone/>
            </a:pPr>
            <a:r>
              <a:rPr lang="ru-RU" sz="32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Участники по очереди подходят к ведущему и достают из мешка записку. В ней указан один из признаков зимы или зимних праздников. К примеру, снег, лыжи, санки, елка, Снегурочка, снеговик  и так далее. Без слов, только жестами участник должен объяснить остальным, что написано в его записке. Побеждает тот, чью загадку отгадали быстрее.</a:t>
            </a:r>
            <a:endParaRPr lang="ru-RU" b="1" dirty="0" smtClean="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/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12989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 txBox="1">
            <a:spLocks noGrp="1"/>
          </p:cNvSpPr>
          <p:nvPr>
            <p:ph idx="1"/>
          </p:nvPr>
        </p:nvSpPr>
        <p:spPr bwMode="auto">
          <a:xfrm>
            <a:off x="5403273" y="830699"/>
            <a:ext cx="6366161" cy="5097753"/>
          </a:xfrm>
          <a:prstGeom prst="horizontalScroll">
            <a:avLst/>
          </a:prstGeom>
          <a:solidFill>
            <a:srgbClr val="BEEDFF"/>
          </a:solidFill>
          <a:ln w="25400" cap="flat" cmpd="sng" algn="ctr">
            <a:solidFill>
              <a:srgbClr val="BEEDFF">
                <a:shade val="50000"/>
              </a:srgbClr>
            </a:solidFill>
            <a:prstDash val="soli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ru-RU" sz="48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6 СТАНЦИЯ: </a:t>
            </a:r>
            <a:r>
              <a:rPr lang="ru-RU" sz="5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Рождественское               </a:t>
            </a:r>
          </a:p>
          <a:p>
            <a:pPr marL="0" lvl="0" indent="0">
              <a:buNone/>
            </a:pPr>
            <a:r>
              <a:rPr lang="ru-RU" sz="54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5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меню</a:t>
            </a:r>
            <a:endParaRPr lang="ru-RU" sz="54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098" name="Picture 2" descr="Рождественское меню 2021 года: какие блюда должны быть на стол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047" y="1355879"/>
            <a:ext cx="4873626" cy="404739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Documents and Settings\work\Рабочий стол\рождество викторина\снежинка2.g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9840608" y="3714160"/>
            <a:ext cx="1928826" cy="22142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50059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73 0.075 C -0.01493 0.06412 -0.01893 0.05648 -0.02726 0.04931 C -0.03195 0.03981 -0.0382 0.03218 -0.04341 0.02338 C -0.04862 0.01435 -0.05469 0.00486 -0.05955 -0.0044 C -0.06059 -0.00648 -0.06146 -0.00926 -0.06285 -0.01088 C -0.06806 -0.01667 -0.08177 -0.02292 -0.08872 -0.02593 C -0.10521 -0.02523 -0.12188 -0.02569 -0.13872 -0.02384 C -0.14115 -0.02361 -0.14271 -0.0206 -0.14514 -0.01944 C -0.14896 -0.01736 -0.16198 -0.01343 -0.16268 -0.01319 C -0.17309 -0.00602 -0.1823 -0.00093 -0.19358 0.00417 C -0.19896 0.01528 -0.20278 0.02454 -0.21268 0.02778 C -0.22414 0.03773 -0.21007 0.02662 -0.22414 0.03426 C -0.23021 0.03773 -0.23802 0.04444 -0.24497 0.04722 C -0.24931 0.04884 -0.25348 0.05 -0.25782 0.05139 C -0.26007 0.05208 -0.26441 0.05347 -0.26441 0.05347 C -0.27674 0.06181 -0.26441 0.05463 -0.28056 0.05995 C -0.28368 0.06111 -0.29028 0.06435 -0.29028 0.06435 C -0.2941 0.06829 -0.2974 0.07361 -0.30139 0.07731 C -0.30591 0.08125 -0.31268 0.08264 -0.31754 0.08588 C -0.31927 0.08704 -0.32049 0.08981 -0.3224 0.09005 C -0.34323 0.09213 -0.36441 0.09167 -0.38525 0.09236 C -0.40521 0.09097 -0.42535 0.0912 -0.44514 0.08796 C -0.44775 0.0875 -0.44931 0.08356 -0.45157 0.08148 C -0.46129 0.07222 -0.47066 0.0662 -0.48039 0.05579 C -0.50747 0.02778 -0.48455 0.05231 -0.50313 0.03843 C -0.52066 0.02546 -0.53473 0.01574 -0.55469 0.01065 C -0.5724 0.01134 -0.59011 0.01157 -0.60799 0.01273 C -0.61441 0.01319 -0.61997 0.02037 -0.6257 0.02338 C -0.63542 0.02824 -0.64393 0.03102 -0.65313 0.03843 C -0.66823 0.05069 -0.68108 0.06759 -0.69827 0.075 C -0.70747 0.07361 -0.71372 0.07153 -0.7224 0.06852 C -0.7316 0.06065 -0.73212 0.05532 -0.73368 0.04074 C -0.73316 0.01852 -0.73386 -0.0037 -0.73212 -0.02593 C -0.7316 -0.03264 -0.72882 -0.03889 -0.72726 -0.04537 C -0.72622 -0.04977 -0.72396 -0.05833 -0.72396 -0.05833 C -0.72171 -0.07616 -0.71702 -0.09282 -0.71268 -0.10995 C -0.70973 -0.12199 -0.70782 -0.13125 -0.70313 -0.14213 C -0.70122 -0.15185 -0.69809 -0.16019 -0.69653 -0.17014 C -0.69705 -0.19167 -0.69688 -0.21319 -0.69827 -0.23472 C -0.69948 -0.25324 -0.70921 -0.27083 -0.71268 -0.28843 C -0.71511 -0.30116 -0.71719 -0.31435 -0.7191 -0.32708 C -0.72032 -0.33565 -0.7224 -0.35278 -0.7224 -0.35278 C -0.72205 -0.37199 -0.72414 -0.43704 -0.71112 -0.4625 C -0.70886 -0.48472 -0.70677 -0.47963 -0.70139 -0.50139 C -0.69757 -0.51667 -0.70018 -0.51042 -0.69497 -0.5206 C -0.69167 -0.5338 -0.68959 -0.55 -0.68368 -0.56157 C -0.67726 -0.58843 -0.68802 -0.54606 -0.67882 -0.57431 C -0.67726 -0.57917 -0.67778 -0.58449 -0.6757 -0.58935 C -0.67101 -0.60046 -0.6691 -0.6044 -0.66598 -0.61736 C -0.66389 -0.62639 -0.65191 -0.61875 -0.64497 -0.61944 C -0.63421 -0.62315 -0.62362 -0.62523 -0.61285 -0.62824 C -0.60243 -0.63704 -0.61407 -0.62824 -0.59671 -0.63472 C -0.59427 -0.63565 -0.59237 -0.63773 -0.59011 -0.63889 C -0.58802 -0.63981 -0.58577 -0.64028 -0.58368 -0.64097 C -0.57014 -0.65023 -0.55539 -0.65231 -0.54011 -0.65394 C -0.53421 -0.65648 -0.5224 -0.66042 -0.5224 -0.66042 C -0.50625 -0.65972 -0.49011 -0.66157 -0.47396 -0.65833 C -0.46806 -0.65718 -0.46355 -0.65046 -0.45799 -0.64745 C -0.43507 -0.63519 -0.41285 -0.61597 -0.38855 -0.61088 C -0.37379 -0.60463 -0.36945 -0.60741 -0.34983 -0.6088 C -0.34792 -0.60949 -0.34566 -0.60972 -0.34341 -0.61088 C -0.34167 -0.61181 -0.34046 -0.61435 -0.33855 -0.61528 C -0.33594 -0.61667 -0.33299 -0.61644 -0.33039 -0.61736 C -0.3198 -0.6213 -0.31007 -0.62778 -0.3 -0.63241 C -0.28629 -0.63843 -0.27188 -0.64097 -0.25782 -0.64329 C -0.23473 -0.65069 -0.21059 -0.65602 -0.18716 -0.66042 C -0.13629 -0.65856 -0.14584 -0.66111 -0.11754 -0.65394 C -0.11493 -0.65255 -0.11216 -0.65139 -0.10955 -0.64977 C -0.10782 -0.64861 -0.10643 -0.6463 -0.10487 -0.64537 C -0.09671 -0.64074 -0.08612 -0.63958 -0.07726 -0.63681 C -0.05261 -0.6375 -0.02778 -0.63704 -0.00313 -0.63889 C 0.00191 -0.63935 0.00659 -0.6419 0.01145 -0.64329 C 0.01579 -0.64468 0.0243 -0.64745 0.0243 -0.64745 C 0.03541 -0.65741 0.05017 -0.65833 0.06284 -0.6625 C 0.10295 -0.66088 0.10104 -0.66319 0.12604 -0.65602 C 0.13246 -0.65185 0.13993 -0.65185 0.14513 -0.64537 C 0.15451 -0.63449 0.16701 -0.61968 0.17274 -0.6044 C 0.17413 -0.6 0.17534 -0.5912 0.17604 -0.58727 C 0.17882 -0.57014 0.18194 -0.55301 0.18385 -0.53565 C 0.18385 -0.5294 0.17621 -0.38426 0.18385 -0.35278 C 0.18333 -0.32338 0.18333 -0.29421 0.18246 -0.26481 C 0.18229 -0.25741 0.17413 -0.24537 0.17413 -0.24537 C 0.17257 -0.23843 0.16961 -0.23287 0.1677 -0.22593 C 0.16684 -0.22176 0.16475 -0.21319 0.16475 -0.21319 C 0.1651 -0.19745 0.16545 -0.18148 0.16632 -0.16574 C 0.16649 -0.16134 0.16753 -0.15718 0.1677 -0.15278 C 0.16805 -0.15185 0.1684 -0.12963 0.171 -0.12269 C 0.17291 -0.11829 0.17743 -0.10995 0.17743 -0.10995 C 0.18073 -0.09676 0.18836 -0.0875 0.19687 -0.07986 C 0.20989 -0.05602 0.20277 -0.07269 0.20017 -0.01319 C 0.2 -0.01088 0.19809 -0.00093 0.19687 0.00185 C 0.19496 0.00625 0.19045 0.01481 0.19045 0.01481 C 0.18836 0.02361 0.18524 0.02731 0.18073 0.03426 C 0.17031 0.05093 0.16649 0.05162 0.15156 0.05579 C 0.13402 0.05509 0.11632 0.05486 0.09843 0.05347 C 0.09357 0.05301 0.09323 0.04977 0.08871 0.04722 C 0.08159 0.04306 0.07413 0.04028 0.06632 0.03843 C 0.05798 0.0331 0.05017 0.02546 0.04218 0.01921 C 0.03888 0.01667 0.03559 0.01343 0.03246 0.01065 C 0.02968 0.0081 0.02274 0.00625 0.02274 0.00625 C 0.02118 0.00486 0.01944 0.00301 0.01788 0.00185 C 0.01475 -4.07407E-6 0.00833 -0.00231 0.00833 -0.00231 C 0.00555 -0.00162 1.11111E-6 -0.00023 1.11111E-6 -0.00023 " pathEditMode="relative" ptsTypes="fffffffffffffffffffffffffffffffffffffffffffffffffffffff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 txBox="1">
            <a:spLocks/>
          </p:cNvSpPr>
          <p:nvPr/>
        </p:nvSpPr>
        <p:spPr bwMode="auto">
          <a:xfrm>
            <a:off x="2930237" y="1287899"/>
            <a:ext cx="7384470" cy="3782865"/>
          </a:xfrm>
          <a:prstGeom prst="horizontalScroll">
            <a:avLst/>
          </a:prstGeom>
          <a:solidFill>
            <a:srgbClr val="BEEDFF"/>
          </a:solidFill>
          <a:ln w="25400" cap="flat" cmpd="sng" algn="ctr">
            <a:solidFill>
              <a:srgbClr val="BEEDFF">
                <a:shade val="50000"/>
              </a:srgbClr>
            </a:solidFill>
            <a:prstDash val="soli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ru-RU" sz="4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haroni"/>
              </a:rPr>
              <a:t>Сколько блюд по обычаю должно было быть на рождественском столе? </a:t>
            </a:r>
            <a:endParaRPr lang="ru-RU" sz="4400" b="1" dirty="0">
              <a:solidFill>
                <a:srgbClr val="0070C0"/>
              </a:solidFill>
            </a:endParaRPr>
          </a:p>
        </p:txBody>
      </p:sp>
      <p:pic>
        <p:nvPicPr>
          <p:cNvPr id="5" name="Picture 2" descr="C:\Documents and Settings\work\Рабочий стол\рождество викторина\снежинка2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926208" y="3506342"/>
            <a:ext cx="1928826" cy="22142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812306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73 0.075 C -0.01493 0.06412 -0.01893 0.05648 -0.02726 0.04931 C -0.03195 0.03981 -0.0382 0.03218 -0.04341 0.02338 C -0.04862 0.01435 -0.05469 0.00486 -0.05955 -0.0044 C -0.06059 -0.00648 -0.06146 -0.00926 -0.06285 -0.01088 C -0.06806 -0.01667 -0.08177 -0.02292 -0.08872 -0.02593 C -0.10521 -0.02523 -0.12188 -0.02569 -0.13872 -0.02384 C -0.14115 -0.02361 -0.14271 -0.0206 -0.14514 -0.01944 C -0.14896 -0.01736 -0.16198 -0.01343 -0.16268 -0.01319 C -0.17309 -0.00602 -0.1823 -0.00093 -0.19358 0.00417 C -0.19896 0.01528 -0.20278 0.02454 -0.21268 0.02778 C -0.22414 0.03773 -0.21007 0.02662 -0.22414 0.03426 C -0.23021 0.03773 -0.23802 0.04444 -0.24497 0.04722 C -0.24931 0.04884 -0.25348 0.05 -0.25782 0.05139 C -0.26007 0.05208 -0.26441 0.05347 -0.26441 0.05347 C -0.27674 0.06181 -0.26441 0.05463 -0.28056 0.05995 C -0.28368 0.06111 -0.29028 0.06435 -0.29028 0.06435 C -0.2941 0.06829 -0.2974 0.07361 -0.30139 0.07731 C -0.30591 0.08125 -0.31268 0.08264 -0.31754 0.08588 C -0.31927 0.08704 -0.32049 0.08981 -0.3224 0.09005 C -0.34323 0.09213 -0.36441 0.09167 -0.38525 0.09236 C -0.40521 0.09097 -0.42535 0.0912 -0.44514 0.08796 C -0.44775 0.0875 -0.44931 0.08356 -0.45157 0.08148 C -0.46129 0.07222 -0.47066 0.0662 -0.48039 0.05579 C -0.50747 0.02778 -0.48455 0.05231 -0.50313 0.03843 C -0.52066 0.02546 -0.53473 0.01574 -0.55469 0.01065 C -0.5724 0.01134 -0.59011 0.01157 -0.60799 0.01273 C -0.61441 0.01319 -0.61997 0.02037 -0.6257 0.02338 C -0.63542 0.02824 -0.64393 0.03102 -0.65313 0.03843 C -0.66823 0.05069 -0.68108 0.06759 -0.69827 0.075 C -0.70747 0.07361 -0.71372 0.07153 -0.7224 0.06852 C -0.7316 0.06065 -0.73212 0.05532 -0.73368 0.04074 C -0.73316 0.01852 -0.73386 -0.0037 -0.73212 -0.02593 C -0.7316 -0.03264 -0.72882 -0.03889 -0.72726 -0.04537 C -0.72622 -0.04977 -0.72396 -0.05833 -0.72396 -0.05833 C -0.72171 -0.07616 -0.71702 -0.09282 -0.71268 -0.10995 C -0.70973 -0.12199 -0.70782 -0.13125 -0.70313 -0.14213 C -0.70122 -0.15185 -0.69809 -0.16019 -0.69653 -0.17014 C -0.69705 -0.19167 -0.69688 -0.21319 -0.69827 -0.23472 C -0.69948 -0.25324 -0.70921 -0.27083 -0.71268 -0.28843 C -0.71511 -0.30116 -0.71719 -0.31435 -0.7191 -0.32708 C -0.72032 -0.33565 -0.7224 -0.35278 -0.7224 -0.35278 C -0.72205 -0.37199 -0.72414 -0.43704 -0.71112 -0.4625 C -0.70886 -0.48472 -0.70677 -0.47963 -0.70139 -0.50139 C -0.69757 -0.51667 -0.70018 -0.51042 -0.69497 -0.5206 C -0.69167 -0.5338 -0.68959 -0.55 -0.68368 -0.56157 C -0.67726 -0.58843 -0.68802 -0.54606 -0.67882 -0.57431 C -0.67726 -0.57917 -0.67778 -0.58449 -0.6757 -0.58935 C -0.67101 -0.60046 -0.6691 -0.6044 -0.66598 -0.61736 C -0.66389 -0.62639 -0.65191 -0.61875 -0.64497 -0.61944 C -0.63421 -0.62315 -0.62362 -0.62523 -0.61285 -0.62824 C -0.60243 -0.63704 -0.61407 -0.62824 -0.59671 -0.63472 C -0.59427 -0.63565 -0.59237 -0.63773 -0.59011 -0.63889 C -0.58802 -0.63981 -0.58577 -0.64028 -0.58368 -0.64097 C -0.57014 -0.65023 -0.55539 -0.65231 -0.54011 -0.65394 C -0.53421 -0.65648 -0.5224 -0.66042 -0.5224 -0.66042 C -0.50625 -0.65972 -0.49011 -0.66157 -0.47396 -0.65833 C -0.46806 -0.65718 -0.46355 -0.65046 -0.45799 -0.64745 C -0.43507 -0.63519 -0.41285 -0.61597 -0.38855 -0.61088 C -0.37379 -0.60463 -0.36945 -0.60741 -0.34983 -0.6088 C -0.34792 -0.60949 -0.34566 -0.60972 -0.34341 -0.61088 C -0.34167 -0.61181 -0.34046 -0.61435 -0.33855 -0.61528 C -0.33594 -0.61667 -0.33299 -0.61644 -0.33039 -0.61736 C -0.3198 -0.6213 -0.31007 -0.62778 -0.3 -0.63241 C -0.28629 -0.63843 -0.27188 -0.64097 -0.25782 -0.64329 C -0.23473 -0.65069 -0.21059 -0.65602 -0.18716 -0.66042 C -0.13629 -0.65856 -0.14584 -0.66111 -0.11754 -0.65394 C -0.11493 -0.65255 -0.11216 -0.65139 -0.10955 -0.64977 C -0.10782 -0.64861 -0.10643 -0.6463 -0.10487 -0.64537 C -0.09671 -0.64074 -0.08612 -0.63958 -0.07726 -0.63681 C -0.05261 -0.6375 -0.02778 -0.63704 -0.00313 -0.63889 C 0.00191 -0.63935 0.00659 -0.6419 0.01145 -0.64329 C 0.01579 -0.64468 0.0243 -0.64745 0.0243 -0.64745 C 0.03541 -0.65741 0.05017 -0.65833 0.06284 -0.6625 C 0.10295 -0.66088 0.10104 -0.66319 0.12604 -0.65602 C 0.13246 -0.65185 0.13993 -0.65185 0.14513 -0.64537 C 0.15451 -0.63449 0.16701 -0.61968 0.17274 -0.6044 C 0.17413 -0.6 0.17534 -0.5912 0.17604 -0.58727 C 0.17882 -0.57014 0.18194 -0.55301 0.18385 -0.53565 C 0.18385 -0.5294 0.17621 -0.38426 0.18385 -0.35278 C 0.18333 -0.32338 0.18333 -0.29421 0.18246 -0.26481 C 0.18229 -0.25741 0.17413 -0.24537 0.17413 -0.24537 C 0.17257 -0.23843 0.16961 -0.23287 0.1677 -0.22593 C 0.16684 -0.22176 0.16475 -0.21319 0.16475 -0.21319 C 0.1651 -0.19745 0.16545 -0.18148 0.16632 -0.16574 C 0.16649 -0.16134 0.16753 -0.15718 0.1677 -0.15278 C 0.16805 -0.15185 0.1684 -0.12963 0.171 -0.12269 C 0.17291 -0.11829 0.17743 -0.10995 0.17743 -0.10995 C 0.18073 -0.09676 0.18836 -0.0875 0.19687 -0.07986 C 0.20989 -0.05602 0.20277 -0.07269 0.20017 -0.01319 C 0.2 -0.01088 0.19809 -0.00093 0.19687 0.00185 C 0.19496 0.00625 0.19045 0.01481 0.19045 0.01481 C 0.18836 0.02361 0.18524 0.02731 0.18073 0.03426 C 0.17031 0.05093 0.16649 0.05162 0.15156 0.05579 C 0.13402 0.05509 0.11632 0.05486 0.09843 0.05347 C 0.09357 0.05301 0.09323 0.04977 0.08871 0.04722 C 0.08159 0.04306 0.07413 0.04028 0.06632 0.03843 C 0.05798 0.0331 0.05017 0.02546 0.04218 0.01921 C 0.03888 0.01667 0.03559 0.01343 0.03246 0.01065 C 0.02968 0.0081 0.02274 0.00625 0.02274 0.00625 C 0.02118 0.00486 0.01944 0.00301 0.01788 0.00185 C 0.01475 -4.07407E-6 0.00833 -0.00231 0.00833 -0.00231 C 0.00555 -0.00162 1.11111E-6 -0.00023 1.11111E-6 -0.00023 " pathEditMode="relative" ptsTypes="fffffffffffffffffffffffffffffffffffffffffffffffffffffff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 txBox="1">
            <a:spLocks/>
          </p:cNvSpPr>
          <p:nvPr/>
        </p:nvSpPr>
        <p:spPr bwMode="auto">
          <a:xfrm>
            <a:off x="5133109" y="2042251"/>
            <a:ext cx="6733308" cy="3782865"/>
          </a:xfrm>
          <a:prstGeom prst="horizontalScroll">
            <a:avLst/>
          </a:prstGeom>
          <a:solidFill>
            <a:srgbClr val="BEEDFF"/>
          </a:solidFill>
          <a:ln w="25400" cap="flat" cmpd="sng" algn="ctr">
            <a:solidFill>
              <a:srgbClr val="BEEDFF">
                <a:shade val="50000"/>
              </a:srgbClr>
            </a:solidFill>
            <a:prstDash val="soli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ru-RU" sz="3600" b="1" dirty="0" smtClean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12 по числу  апостолов – учеников, которые сопровождали Иисуса Христа при его земной жизни.</a:t>
            </a:r>
            <a:endParaRPr lang="ru-RU" sz="5400" b="1" dirty="0">
              <a:solidFill>
                <a:srgbClr val="0070C0"/>
              </a:solidFill>
            </a:endParaRPr>
          </a:p>
        </p:txBody>
      </p:sp>
      <p:pic>
        <p:nvPicPr>
          <p:cNvPr id="5" name="Рисунок 4" descr="снежинка2.gif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9774358" y="631793"/>
            <a:ext cx="2286016" cy="2624346"/>
          </a:xfrm>
          <a:prstGeom prst="rect">
            <a:avLst/>
          </a:prstGeom>
        </p:spPr>
      </p:pic>
      <p:pic>
        <p:nvPicPr>
          <p:cNvPr id="6146" name="Picture 2" descr="12 апостолов - имена, биографии, миссия | Православиум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253" y="901187"/>
            <a:ext cx="4130365" cy="4709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75636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965 -0.00115 C -0.10538 -0.00555 -0.11285 -0.01134 -0.11944 -0.01365 C -0.1224 -0.01504 -0.12552 -0.01481 -0.12847 -0.01574 C -0.1309 -0.0162 -0.13333 -0.01666 -0.13559 -0.01759 C -0.15243 -0.02407 -0.13333 -0.01875 -0.15 -0.02268 C -0.16372 -0.03009 -0.17934 -0.03171 -0.19462 -0.03379 C -0.20642 -0.03819 -0.22135 -0.03935 -0.23403 -0.0412 C -0.24861 -0.04514 -0.26389 -0.0456 -0.27865 -0.04652 C -0.30747 -0.05185 -0.33819 -0.0537 -0.36632 -0.0449 C -0.3717 -0.0412 -0.37726 -0.03958 -0.38247 -0.03564 C -0.39323 -0.02777 -0.40191 -0.01782 -0.41285 -0.00995 C -0.4217 0.00324 -0.41753 -0.00277 -0.42535 0.00811 C -0.42934 0.02454 -0.43351 0.05741 -0.41823 0.06829 C -0.41319 0.08264 -0.40174 0.09422 -0.39497 0.10834 C -0.39427 0.11436 -0.39566 0.12199 -0.39132 0.12639 C -0.38837 0.12963 -0.3809 0.1338 -0.3809 0.13403 C -0.37222 0.14653 -0.37569 0.14098 -0.36997 0.15024 C -0.3691 0.15162 -0.36927 0.15394 -0.36823 0.15556 C -0.36615 0.15926 -0.36094 0.16644 -0.36094 0.16667 C -0.35677 0.17963 -0.34375 0.18843 -0.33958 0.20116 C -0.33837 0.20486 -0.33681 0.20857 -0.33594 0.21204 C -0.33472 0.21829 -0.33247 0.23033 -0.33247 0.23056 C -0.33333 0.26343 -0.32899 0.29213 -0.34844 0.31783 C -0.35469 0.33611 -0.36545 0.35139 -0.37882 0.36528 C -0.3842 0.37084 -0.38785 0.37824 -0.39323 0.38334 C -0.40243 0.40255 -0.41858 0.41482 -0.42535 0.43658 C -0.41458 0.47107 -0.42726 0.42894 -0.4217 0.53102 C -0.42153 0.53403 -0.41771 0.54352 -0.41632 0.54723 C -0.40764 0.57385 -0.39028 0.59537 -0.36285 0.60209 C -0.35069 0.61088 -0.32049 0.61227 -0.30747 0.6132 C -0.25955 0.61204 -0.21927 0.60903 -0.17135 0.60764 C -0.15781 0.6044 -0.16667 0.60579 -0.14444 0.60579 " pathEditMode="relative" rAng="0" ptsTypes="fffffffffffffffffffffffffffffff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00" y="28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1" y="470263"/>
            <a:ext cx="11625942" cy="2704011"/>
          </a:xfrm>
        </p:spPr>
        <p:txBody>
          <a:bodyPr/>
          <a:lstStyle/>
          <a:p>
            <a:pPr lvl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400" b="1" dirty="0">
                <a:solidFill>
                  <a:prstClr val="white"/>
                </a:solidFill>
                <a:ea typeface="+mn-ea"/>
                <a:cs typeface="+mn-cs"/>
              </a:rPr>
              <a:t>Когда Мария и Иосиф приехали в Вифлеем, свободных мест на постоялом дворе уже не было. И им пришлось пойти в пещеру, где был устроен хлев для скота. Вся пещера была устлана соломой, а посередине стояли ясли, из которых ели </a:t>
            </a:r>
            <a:r>
              <a:rPr lang="ru-RU" sz="2400" b="1" i="1" dirty="0">
                <a:solidFill>
                  <a:prstClr val="white"/>
                </a:solidFill>
                <a:ea typeface="+mn-ea"/>
                <a:cs typeface="+mn-cs"/>
              </a:rPr>
              <a:t>животные. </a:t>
            </a:r>
            <a:br>
              <a:rPr lang="ru-RU" sz="2400" b="1" i="1" dirty="0">
                <a:solidFill>
                  <a:prstClr val="white"/>
                </a:solidFill>
                <a:ea typeface="+mn-ea"/>
                <a:cs typeface="+mn-cs"/>
              </a:rPr>
            </a:br>
            <a:endParaRPr lang="ru-RU" dirty="0"/>
          </a:p>
        </p:txBody>
      </p:sp>
      <p:pic>
        <p:nvPicPr>
          <p:cNvPr id="4" name="Picture 2" descr="http://school-collection.iv-edu.ru/dlrstore/03a2b603-6ab7-8b42-96df-01230d54381b/2394_104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62"/>
          <a:stretch/>
        </p:blipFill>
        <p:spPr bwMode="auto">
          <a:xfrm>
            <a:off x="0" y="2011680"/>
            <a:ext cx="12192000" cy="4846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39609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 txBox="1">
            <a:spLocks noGrp="1"/>
          </p:cNvSpPr>
          <p:nvPr>
            <p:ph idx="1"/>
          </p:nvPr>
        </p:nvSpPr>
        <p:spPr bwMode="auto">
          <a:xfrm>
            <a:off x="2369127" y="1369869"/>
            <a:ext cx="7564581" cy="3576204"/>
          </a:xfrm>
          <a:prstGeom prst="horizontalScroll">
            <a:avLst/>
          </a:prstGeom>
          <a:solidFill>
            <a:srgbClr val="BEEDFF"/>
          </a:solidFill>
          <a:ln w="25400" cap="flat" cmpd="sng" algn="ctr">
            <a:solidFill>
              <a:srgbClr val="BEEDFF">
                <a:shade val="50000"/>
              </a:srgbClr>
            </a:solidFill>
            <a:prstDash val="soli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ru-RU" sz="4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haroni"/>
              </a:rPr>
              <a:t>Из </a:t>
            </a:r>
            <a:r>
              <a:rPr lang="ru-RU" sz="4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haroni"/>
              </a:rPr>
              <a:t>чего готовили сочиво? </a:t>
            </a:r>
            <a:endParaRPr lang="ru-RU" sz="4400" dirty="0">
              <a:solidFill>
                <a:srgbClr val="0070C0"/>
              </a:solidFill>
            </a:endParaRPr>
          </a:p>
          <a:p>
            <a:pPr marL="0" lvl="0" indent="0">
              <a:buNone/>
            </a:pPr>
            <a:endParaRPr lang="ru-RU" sz="4800" b="1" dirty="0">
              <a:solidFill>
                <a:srgbClr val="0070C0"/>
              </a:solidFill>
            </a:endParaRPr>
          </a:p>
        </p:txBody>
      </p:sp>
      <p:pic>
        <p:nvPicPr>
          <p:cNvPr id="5" name="Picture 2" descr="C:\Documents and Settings\work\Рабочий стол\рождество викторина\снежинка2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344317" y="3157971"/>
            <a:ext cx="1928826" cy="22142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501214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73 0.075 C -0.01493 0.06412 -0.01893 0.05648 -0.02726 0.04931 C -0.03195 0.03981 -0.0382 0.03218 -0.04341 0.02338 C -0.04862 0.01435 -0.05469 0.00486 -0.05955 -0.0044 C -0.06059 -0.00648 -0.06146 -0.00926 -0.06285 -0.01088 C -0.06806 -0.01667 -0.08177 -0.02292 -0.08872 -0.02593 C -0.10521 -0.02523 -0.12188 -0.02569 -0.13872 -0.02384 C -0.14115 -0.02361 -0.14271 -0.0206 -0.14514 -0.01944 C -0.14896 -0.01736 -0.16198 -0.01343 -0.16268 -0.01319 C -0.17309 -0.00602 -0.1823 -0.00093 -0.19358 0.00417 C -0.19896 0.01528 -0.20278 0.02454 -0.21268 0.02778 C -0.22414 0.03773 -0.21007 0.02662 -0.22414 0.03426 C -0.23021 0.03773 -0.23802 0.04444 -0.24497 0.04722 C -0.24931 0.04884 -0.25348 0.05 -0.25782 0.05139 C -0.26007 0.05208 -0.26441 0.05347 -0.26441 0.05347 C -0.27674 0.06181 -0.26441 0.05463 -0.28056 0.05995 C -0.28368 0.06111 -0.29028 0.06435 -0.29028 0.06435 C -0.2941 0.06829 -0.2974 0.07361 -0.30139 0.07731 C -0.30591 0.08125 -0.31268 0.08264 -0.31754 0.08588 C -0.31927 0.08704 -0.32049 0.08981 -0.3224 0.09005 C -0.34323 0.09213 -0.36441 0.09167 -0.38525 0.09236 C -0.40521 0.09097 -0.42535 0.0912 -0.44514 0.08796 C -0.44775 0.0875 -0.44931 0.08356 -0.45157 0.08148 C -0.46129 0.07222 -0.47066 0.0662 -0.48039 0.05579 C -0.50747 0.02778 -0.48455 0.05231 -0.50313 0.03843 C -0.52066 0.02546 -0.53473 0.01574 -0.55469 0.01065 C -0.5724 0.01134 -0.59011 0.01157 -0.60799 0.01273 C -0.61441 0.01319 -0.61997 0.02037 -0.6257 0.02338 C -0.63542 0.02824 -0.64393 0.03102 -0.65313 0.03843 C -0.66823 0.05069 -0.68108 0.06759 -0.69827 0.075 C -0.70747 0.07361 -0.71372 0.07153 -0.7224 0.06852 C -0.7316 0.06065 -0.73212 0.05532 -0.73368 0.04074 C -0.73316 0.01852 -0.73386 -0.0037 -0.73212 -0.02593 C -0.7316 -0.03264 -0.72882 -0.03889 -0.72726 -0.04537 C -0.72622 -0.04977 -0.72396 -0.05833 -0.72396 -0.05833 C -0.72171 -0.07616 -0.71702 -0.09282 -0.71268 -0.10995 C -0.70973 -0.12199 -0.70782 -0.13125 -0.70313 -0.14213 C -0.70122 -0.15185 -0.69809 -0.16019 -0.69653 -0.17014 C -0.69705 -0.19167 -0.69688 -0.21319 -0.69827 -0.23472 C -0.69948 -0.25324 -0.70921 -0.27083 -0.71268 -0.28843 C -0.71511 -0.30116 -0.71719 -0.31435 -0.7191 -0.32708 C -0.72032 -0.33565 -0.7224 -0.35278 -0.7224 -0.35278 C -0.72205 -0.37199 -0.72414 -0.43704 -0.71112 -0.4625 C -0.70886 -0.48472 -0.70677 -0.47963 -0.70139 -0.50139 C -0.69757 -0.51667 -0.70018 -0.51042 -0.69497 -0.5206 C -0.69167 -0.5338 -0.68959 -0.55 -0.68368 -0.56157 C -0.67726 -0.58843 -0.68802 -0.54606 -0.67882 -0.57431 C -0.67726 -0.57917 -0.67778 -0.58449 -0.6757 -0.58935 C -0.67101 -0.60046 -0.6691 -0.6044 -0.66598 -0.61736 C -0.66389 -0.62639 -0.65191 -0.61875 -0.64497 -0.61944 C -0.63421 -0.62315 -0.62362 -0.62523 -0.61285 -0.62824 C -0.60243 -0.63704 -0.61407 -0.62824 -0.59671 -0.63472 C -0.59427 -0.63565 -0.59237 -0.63773 -0.59011 -0.63889 C -0.58802 -0.63981 -0.58577 -0.64028 -0.58368 -0.64097 C -0.57014 -0.65023 -0.55539 -0.65231 -0.54011 -0.65394 C -0.53421 -0.65648 -0.5224 -0.66042 -0.5224 -0.66042 C -0.50625 -0.65972 -0.49011 -0.66157 -0.47396 -0.65833 C -0.46806 -0.65718 -0.46355 -0.65046 -0.45799 -0.64745 C -0.43507 -0.63519 -0.41285 -0.61597 -0.38855 -0.61088 C -0.37379 -0.60463 -0.36945 -0.60741 -0.34983 -0.6088 C -0.34792 -0.60949 -0.34566 -0.60972 -0.34341 -0.61088 C -0.34167 -0.61181 -0.34046 -0.61435 -0.33855 -0.61528 C -0.33594 -0.61667 -0.33299 -0.61644 -0.33039 -0.61736 C -0.3198 -0.6213 -0.31007 -0.62778 -0.3 -0.63241 C -0.28629 -0.63843 -0.27188 -0.64097 -0.25782 -0.64329 C -0.23473 -0.65069 -0.21059 -0.65602 -0.18716 -0.66042 C -0.13629 -0.65856 -0.14584 -0.66111 -0.11754 -0.65394 C -0.11493 -0.65255 -0.11216 -0.65139 -0.10955 -0.64977 C -0.10782 -0.64861 -0.10643 -0.6463 -0.10487 -0.64537 C -0.09671 -0.64074 -0.08612 -0.63958 -0.07726 -0.63681 C -0.05261 -0.6375 -0.02778 -0.63704 -0.00313 -0.63889 C 0.00191 -0.63935 0.00659 -0.6419 0.01145 -0.64329 C 0.01579 -0.64468 0.0243 -0.64745 0.0243 -0.64745 C 0.03541 -0.65741 0.05017 -0.65833 0.06284 -0.6625 C 0.10295 -0.66088 0.10104 -0.66319 0.12604 -0.65602 C 0.13246 -0.65185 0.13993 -0.65185 0.14513 -0.64537 C 0.15451 -0.63449 0.16701 -0.61968 0.17274 -0.6044 C 0.17413 -0.6 0.17534 -0.5912 0.17604 -0.58727 C 0.17882 -0.57014 0.18194 -0.55301 0.18385 -0.53565 C 0.18385 -0.5294 0.17621 -0.38426 0.18385 -0.35278 C 0.18333 -0.32338 0.18333 -0.29421 0.18246 -0.26481 C 0.18229 -0.25741 0.17413 -0.24537 0.17413 -0.24537 C 0.17257 -0.23843 0.16961 -0.23287 0.1677 -0.22593 C 0.16684 -0.22176 0.16475 -0.21319 0.16475 -0.21319 C 0.1651 -0.19745 0.16545 -0.18148 0.16632 -0.16574 C 0.16649 -0.16134 0.16753 -0.15718 0.1677 -0.15278 C 0.16805 -0.15185 0.1684 -0.12963 0.171 -0.12269 C 0.17291 -0.11829 0.17743 -0.10995 0.17743 -0.10995 C 0.18073 -0.09676 0.18836 -0.0875 0.19687 -0.07986 C 0.20989 -0.05602 0.20277 -0.07269 0.20017 -0.01319 C 0.2 -0.01088 0.19809 -0.00093 0.19687 0.00185 C 0.19496 0.00625 0.19045 0.01481 0.19045 0.01481 C 0.18836 0.02361 0.18524 0.02731 0.18073 0.03426 C 0.17031 0.05093 0.16649 0.05162 0.15156 0.05579 C 0.13402 0.05509 0.11632 0.05486 0.09843 0.05347 C 0.09357 0.05301 0.09323 0.04977 0.08871 0.04722 C 0.08159 0.04306 0.07413 0.04028 0.06632 0.03843 C 0.05798 0.0331 0.05017 0.02546 0.04218 0.01921 C 0.03888 0.01667 0.03559 0.01343 0.03246 0.01065 C 0.02968 0.0081 0.02274 0.00625 0.02274 0.00625 C 0.02118 0.00486 0.01944 0.00301 0.01788 0.00185 C 0.01475 -4.07407E-6 0.00833 -0.00231 0.00833 -0.00231 C 0.00555 -0.00162 1.11111E-6 -0.00023 1.11111E-6 -0.00023 " pathEditMode="relative" ptsTypes="fffffffffffffffffffffffffffffffffffffffffffffffffffffff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3"/>
          <p:cNvSpPr txBox="1">
            <a:spLocks/>
          </p:cNvSpPr>
          <p:nvPr/>
        </p:nvSpPr>
        <p:spPr bwMode="auto">
          <a:xfrm>
            <a:off x="5237018" y="1938343"/>
            <a:ext cx="6670962" cy="4358549"/>
          </a:xfrm>
          <a:prstGeom prst="horizontalScroll">
            <a:avLst/>
          </a:prstGeom>
          <a:solidFill>
            <a:srgbClr val="BEEDFF"/>
          </a:solidFill>
          <a:ln w="25400" cap="flat" cmpd="sng" algn="ctr">
            <a:solidFill>
              <a:srgbClr val="BEEDFF">
                <a:shade val="50000"/>
              </a:srgbClr>
            </a:solidFill>
            <a:prstDash val="soli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just" fontAlgn="auto">
              <a:lnSpc>
                <a:spcPct val="100000"/>
              </a:lnSpc>
              <a:spcBef>
                <a:spcPts val="0"/>
              </a:spcBef>
              <a:spcAft>
                <a:spcPts val="750"/>
              </a:spcAft>
              <a:buNone/>
            </a:pPr>
            <a: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Сочиво - это постное </a:t>
            </a:r>
            <a:r>
              <a:rPr lang="ru-RU" sz="36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блюдо – ячменная</a:t>
            </a:r>
            <a: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рисовая или пшеничная  каша с медом и изюмом.</a:t>
            </a:r>
            <a:endParaRPr lang="ru-RU" sz="3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6" name="Рисунок 5" descr="снежинка2.gif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9621964" y="382412"/>
            <a:ext cx="2286016" cy="2624346"/>
          </a:xfrm>
          <a:prstGeom prst="rect">
            <a:avLst/>
          </a:prstGeom>
        </p:spPr>
      </p:pic>
      <p:pic>
        <p:nvPicPr>
          <p:cNvPr id="8194" name="Picture 2" descr="Готовим сочиво на Рождество. Рецепты из разных круп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726" y="1108364"/>
            <a:ext cx="4350039" cy="4448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57143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965 -0.00115 C -0.10538 -0.00555 -0.11285 -0.01134 -0.11944 -0.01365 C -0.1224 -0.01504 -0.12552 -0.01481 -0.12847 -0.01574 C -0.1309 -0.0162 -0.13333 -0.01666 -0.13559 -0.01759 C -0.15243 -0.02407 -0.13333 -0.01875 -0.15 -0.02268 C -0.16372 -0.03009 -0.17934 -0.03171 -0.19462 -0.03379 C -0.20642 -0.03819 -0.22135 -0.03935 -0.23403 -0.0412 C -0.24861 -0.04514 -0.26389 -0.0456 -0.27865 -0.04652 C -0.30747 -0.05185 -0.33819 -0.0537 -0.36632 -0.0449 C -0.3717 -0.0412 -0.37726 -0.03958 -0.38247 -0.03564 C -0.39323 -0.02777 -0.40191 -0.01782 -0.41285 -0.00995 C -0.4217 0.00324 -0.41753 -0.00277 -0.42535 0.00811 C -0.42934 0.02454 -0.43351 0.05741 -0.41823 0.06829 C -0.41319 0.08264 -0.40174 0.09422 -0.39497 0.10834 C -0.39427 0.11436 -0.39566 0.12199 -0.39132 0.12639 C -0.38837 0.12963 -0.3809 0.1338 -0.3809 0.13403 C -0.37222 0.14653 -0.37569 0.14098 -0.36997 0.15024 C -0.3691 0.15162 -0.36927 0.15394 -0.36823 0.15556 C -0.36615 0.15926 -0.36094 0.16644 -0.36094 0.16667 C -0.35677 0.17963 -0.34375 0.18843 -0.33958 0.20116 C -0.33837 0.20486 -0.33681 0.20857 -0.33594 0.21204 C -0.33472 0.21829 -0.33247 0.23033 -0.33247 0.23056 C -0.33333 0.26343 -0.32899 0.29213 -0.34844 0.31783 C -0.35469 0.33611 -0.36545 0.35139 -0.37882 0.36528 C -0.3842 0.37084 -0.38785 0.37824 -0.39323 0.38334 C -0.40243 0.40255 -0.41858 0.41482 -0.42535 0.43658 C -0.41458 0.47107 -0.42726 0.42894 -0.4217 0.53102 C -0.42153 0.53403 -0.41771 0.54352 -0.41632 0.54723 C -0.40764 0.57385 -0.39028 0.59537 -0.36285 0.60209 C -0.35069 0.61088 -0.32049 0.61227 -0.30747 0.6132 C -0.25955 0.61204 -0.21927 0.60903 -0.17135 0.60764 C -0.15781 0.6044 -0.16667 0.60579 -0.14444 0.60579 " pathEditMode="relative" rAng="0" ptsTypes="fffffffffffffffffffffffffffffff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00" y="28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 txBox="1">
            <a:spLocks/>
          </p:cNvSpPr>
          <p:nvPr/>
        </p:nvSpPr>
        <p:spPr bwMode="auto">
          <a:xfrm>
            <a:off x="1766456" y="1190197"/>
            <a:ext cx="8832272" cy="4358549"/>
          </a:xfrm>
          <a:prstGeom prst="horizontalScroll">
            <a:avLst/>
          </a:prstGeom>
          <a:solidFill>
            <a:srgbClr val="BEEDFF"/>
          </a:solidFill>
          <a:ln w="25400" cap="flat" cmpd="sng" algn="ctr">
            <a:solidFill>
              <a:srgbClr val="BEEDFF">
                <a:shade val="50000"/>
              </a:srgbClr>
            </a:solidFill>
            <a:prstDash val="soli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ru-RU" sz="4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haroni"/>
              </a:rPr>
              <a:t>До каких пор не начинают праздничную трапезу в Сочельник? </a:t>
            </a:r>
            <a:endParaRPr lang="ru-RU" sz="4400" b="1" dirty="0">
              <a:solidFill>
                <a:srgbClr val="0070C0"/>
              </a:solidFill>
            </a:endParaRPr>
          </a:p>
        </p:txBody>
      </p:sp>
      <p:pic>
        <p:nvPicPr>
          <p:cNvPr id="5" name="Picture 2" descr="C:\Documents and Settings\work\Рабочий стол\рождество викторина\снежинка2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510572" y="3157971"/>
            <a:ext cx="1928826" cy="22142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156562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73 0.075 C -0.01493 0.06412 -0.01893 0.05648 -0.02726 0.04931 C -0.03195 0.03981 -0.0382 0.03218 -0.04341 0.02338 C -0.04862 0.01435 -0.05469 0.00486 -0.05955 -0.0044 C -0.06059 -0.00648 -0.06146 -0.00926 -0.06285 -0.01088 C -0.06806 -0.01667 -0.08177 -0.02292 -0.08872 -0.02593 C -0.10521 -0.02523 -0.12188 -0.02569 -0.13872 -0.02384 C -0.14115 -0.02361 -0.14271 -0.0206 -0.14514 -0.01944 C -0.14896 -0.01736 -0.16198 -0.01343 -0.16268 -0.01319 C -0.17309 -0.00602 -0.1823 -0.00093 -0.19358 0.00417 C -0.19896 0.01528 -0.20278 0.02454 -0.21268 0.02778 C -0.22414 0.03773 -0.21007 0.02662 -0.22414 0.03426 C -0.23021 0.03773 -0.23802 0.04444 -0.24497 0.04722 C -0.24931 0.04884 -0.25348 0.05 -0.25782 0.05139 C -0.26007 0.05208 -0.26441 0.05347 -0.26441 0.05347 C -0.27674 0.06181 -0.26441 0.05463 -0.28056 0.05995 C -0.28368 0.06111 -0.29028 0.06435 -0.29028 0.06435 C -0.2941 0.06829 -0.2974 0.07361 -0.30139 0.07731 C -0.30591 0.08125 -0.31268 0.08264 -0.31754 0.08588 C -0.31927 0.08704 -0.32049 0.08981 -0.3224 0.09005 C -0.34323 0.09213 -0.36441 0.09167 -0.38525 0.09236 C -0.40521 0.09097 -0.42535 0.0912 -0.44514 0.08796 C -0.44775 0.0875 -0.44931 0.08356 -0.45157 0.08148 C -0.46129 0.07222 -0.47066 0.0662 -0.48039 0.05579 C -0.50747 0.02778 -0.48455 0.05231 -0.50313 0.03843 C -0.52066 0.02546 -0.53473 0.01574 -0.55469 0.01065 C -0.5724 0.01134 -0.59011 0.01157 -0.60799 0.01273 C -0.61441 0.01319 -0.61997 0.02037 -0.6257 0.02338 C -0.63542 0.02824 -0.64393 0.03102 -0.65313 0.03843 C -0.66823 0.05069 -0.68108 0.06759 -0.69827 0.075 C -0.70747 0.07361 -0.71372 0.07153 -0.7224 0.06852 C -0.7316 0.06065 -0.73212 0.05532 -0.73368 0.04074 C -0.73316 0.01852 -0.73386 -0.0037 -0.73212 -0.02593 C -0.7316 -0.03264 -0.72882 -0.03889 -0.72726 -0.04537 C -0.72622 -0.04977 -0.72396 -0.05833 -0.72396 -0.05833 C -0.72171 -0.07616 -0.71702 -0.09282 -0.71268 -0.10995 C -0.70973 -0.12199 -0.70782 -0.13125 -0.70313 -0.14213 C -0.70122 -0.15185 -0.69809 -0.16019 -0.69653 -0.17014 C -0.69705 -0.19167 -0.69688 -0.21319 -0.69827 -0.23472 C -0.69948 -0.25324 -0.70921 -0.27083 -0.71268 -0.28843 C -0.71511 -0.30116 -0.71719 -0.31435 -0.7191 -0.32708 C -0.72032 -0.33565 -0.7224 -0.35278 -0.7224 -0.35278 C -0.72205 -0.37199 -0.72414 -0.43704 -0.71112 -0.4625 C -0.70886 -0.48472 -0.70677 -0.47963 -0.70139 -0.50139 C -0.69757 -0.51667 -0.70018 -0.51042 -0.69497 -0.5206 C -0.69167 -0.5338 -0.68959 -0.55 -0.68368 -0.56157 C -0.67726 -0.58843 -0.68802 -0.54606 -0.67882 -0.57431 C -0.67726 -0.57917 -0.67778 -0.58449 -0.6757 -0.58935 C -0.67101 -0.60046 -0.6691 -0.6044 -0.66598 -0.61736 C -0.66389 -0.62639 -0.65191 -0.61875 -0.64497 -0.61944 C -0.63421 -0.62315 -0.62362 -0.62523 -0.61285 -0.62824 C -0.60243 -0.63704 -0.61407 -0.62824 -0.59671 -0.63472 C -0.59427 -0.63565 -0.59237 -0.63773 -0.59011 -0.63889 C -0.58802 -0.63981 -0.58577 -0.64028 -0.58368 -0.64097 C -0.57014 -0.65023 -0.55539 -0.65231 -0.54011 -0.65394 C -0.53421 -0.65648 -0.5224 -0.66042 -0.5224 -0.66042 C -0.50625 -0.65972 -0.49011 -0.66157 -0.47396 -0.65833 C -0.46806 -0.65718 -0.46355 -0.65046 -0.45799 -0.64745 C -0.43507 -0.63519 -0.41285 -0.61597 -0.38855 -0.61088 C -0.37379 -0.60463 -0.36945 -0.60741 -0.34983 -0.6088 C -0.34792 -0.60949 -0.34566 -0.60972 -0.34341 -0.61088 C -0.34167 -0.61181 -0.34046 -0.61435 -0.33855 -0.61528 C -0.33594 -0.61667 -0.33299 -0.61644 -0.33039 -0.61736 C -0.3198 -0.6213 -0.31007 -0.62778 -0.3 -0.63241 C -0.28629 -0.63843 -0.27188 -0.64097 -0.25782 -0.64329 C -0.23473 -0.65069 -0.21059 -0.65602 -0.18716 -0.66042 C -0.13629 -0.65856 -0.14584 -0.66111 -0.11754 -0.65394 C -0.11493 -0.65255 -0.11216 -0.65139 -0.10955 -0.64977 C -0.10782 -0.64861 -0.10643 -0.6463 -0.10487 -0.64537 C -0.09671 -0.64074 -0.08612 -0.63958 -0.07726 -0.63681 C -0.05261 -0.6375 -0.02778 -0.63704 -0.00313 -0.63889 C 0.00191 -0.63935 0.00659 -0.6419 0.01145 -0.64329 C 0.01579 -0.64468 0.0243 -0.64745 0.0243 -0.64745 C 0.03541 -0.65741 0.05017 -0.65833 0.06284 -0.6625 C 0.10295 -0.66088 0.10104 -0.66319 0.12604 -0.65602 C 0.13246 -0.65185 0.13993 -0.65185 0.14513 -0.64537 C 0.15451 -0.63449 0.16701 -0.61968 0.17274 -0.6044 C 0.17413 -0.6 0.17534 -0.5912 0.17604 -0.58727 C 0.17882 -0.57014 0.18194 -0.55301 0.18385 -0.53565 C 0.18385 -0.5294 0.17621 -0.38426 0.18385 -0.35278 C 0.18333 -0.32338 0.18333 -0.29421 0.18246 -0.26481 C 0.18229 -0.25741 0.17413 -0.24537 0.17413 -0.24537 C 0.17257 -0.23843 0.16961 -0.23287 0.1677 -0.22593 C 0.16684 -0.22176 0.16475 -0.21319 0.16475 -0.21319 C 0.1651 -0.19745 0.16545 -0.18148 0.16632 -0.16574 C 0.16649 -0.16134 0.16753 -0.15718 0.1677 -0.15278 C 0.16805 -0.15185 0.1684 -0.12963 0.171 -0.12269 C 0.17291 -0.11829 0.17743 -0.10995 0.17743 -0.10995 C 0.18073 -0.09676 0.18836 -0.0875 0.19687 -0.07986 C 0.20989 -0.05602 0.20277 -0.07269 0.20017 -0.01319 C 0.2 -0.01088 0.19809 -0.00093 0.19687 0.00185 C 0.19496 0.00625 0.19045 0.01481 0.19045 0.01481 C 0.18836 0.02361 0.18524 0.02731 0.18073 0.03426 C 0.17031 0.05093 0.16649 0.05162 0.15156 0.05579 C 0.13402 0.05509 0.11632 0.05486 0.09843 0.05347 C 0.09357 0.05301 0.09323 0.04977 0.08871 0.04722 C 0.08159 0.04306 0.07413 0.04028 0.06632 0.03843 C 0.05798 0.0331 0.05017 0.02546 0.04218 0.01921 C 0.03888 0.01667 0.03559 0.01343 0.03246 0.01065 C 0.02968 0.0081 0.02274 0.00625 0.02274 0.00625 C 0.02118 0.00486 0.01944 0.00301 0.01788 0.00185 C 0.01475 -4.07407E-6 0.00833 -0.00231 0.00833 -0.00231 C 0.00555 -0.00162 1.11111E-6 -0.00023 1.11111E-6 -0.00023 " pathEditMode="relative" ptsTypes="fffffffffffffffffffffffffffffffffffffffffffffffffffffff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3"/>
          <p:cNvSpPr txBox="1">
            <a:spLocks/>
          </p:cNvSpPr>
          <p:nvPr/>
        </p:nvSpPr>
        <p:spPr bwMode="auto">
          <a:xfrm>
            <a:off x="3796146" y="1211906"/>
            <a:ext cx="7938654" cy="5646094"/>
          </a:xfrm>
          <a:prstGeom prst="horizontalScroll">
            <a:avLst/>
          </a:prstGeom>
          <a:solidFill>
            <a:srgbClr val="BEEDFF"/>
          </a:solidFill>
          <a:ln w="25400" cap="flat" cmpd="sng" algn="ctr">
            <a:solidFill>
              <a:srgbClr val="BEEDFF">
                <a:shade val="50000"/>
              </a:srgbClr>
            </a:solidFill>
            <a:prstDash val="soli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Сочельник – это день строго поста. За стол садились после появления на небе первой звезды, символизирующей рождественскую, </a:t>
            </a:r>
            <a:r>
              <a:rPr lang="ru-RU" b="1" dirty="0" err="1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вифлеемскую</a:t>
            </a:r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звезду, которая указала место рождения Иисуса Христа. Обязательным делом было поделиться праздничным угощением с заключенными острогов  и  сиротами.</a:t>
            </a:r>
            <a:endParaRPr lang="ru-RU" sz="24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036" y="938101"/>
            <a:ext cx="3463637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4372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 txBox="1">
            <a:spLocks/>
          </p:cNvSpPr>
          <p:nvPr/>
        </p:nvSpPr>
        <p:spPr bwMode="auto">
          <a:xfrm>
            <a:off x="1704110" y="1044723"/>
            <a:ext cx="9705108" cy="4358549"/>
          </a:xfrm>
          <a:prstGeom prst="horizontalScroll">
            <a:avLst/>
          </a:prstGeom>
          <a:solidFill>
            <a:srgbClr val="BEEDFF"/>
          </a:solidFill>
          <a:ln w="25400" cap="flat" cmpd="sng" algn="ctr">
            <a:solidFill>
              <a:srgbClr val="BEEDFF">
                <a:shade val="50000"/>
              </a:srgbClr>
            </a:solidFill>
            <a:prstDash val="soli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ru-RU" sz="4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haroni"/>
              </a:rPr>
              <a:t>В Святки на столе было много блюд. Куда девали остатки еды? </a:t>
            </a:r>
            <a:endParaRPr lang="ru-RU" sz="4400" b="1" dirty="0">
              <a:solidFill>
                <a:srgbClr val="0070C0"/>
              </a:solidFill>
            </a:endParaRPr>
          </a:p>
        </p:txBody>
      </p:sp>
      <p:pic>
        <p:nvPicPr>
          <p:cNvPr id="5" name="Picture 2" descr="C:\Documents and Settings\work\Рабочий стол\рождество викторина\снежинка2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480392" y="3615171"/>
            <a:ext cx="1928826" cy="22142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987538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73 0.075 C -0.01493 0.06412 -0.01893 0.05648 -0.02726 0.04931 C -0.03195 0.03981 -0.0382 0.03218 -0.04341 0.02338 C -0.04862 0.01435 -0.05469 0.00486 -0.05955 -0.0044 C -0.06059 -0.00648 -0.06146 -0.00926 -0.06285 -0.01088 C -0.06806 -0.01667 -0.08177 -0.02292 -0.08872 -0.02593 C -0.10521 -0.02523 -0.12188 -0.02569 -0.13872 -0.02384 C -0.14115 -0.02361 -0.14271 -0.0206 -0.14514 -0.01944 C -0.14896 -0.01736 -0.16198 -0.01343 -0.16268 -0.01319 C -0.17309 -0.00602 -0.1823 -0.00093 -0.19358 0.00417 C -0.19896 0.01528 -0.20278 0.02454 -0.21268 0.02778 C -0.22414 0.03773 -0.21007 0.02662 -0.22414 0.03426 C -0.23021 0.03773 -0.23802 0.04444 -0.24497 0.04722 C -0.24931 0.04884 -0.25348 0.05 -0.25782 0.05139 C -0.26007 0.05208 -0.26441 0.05347 -0.26441 0.05347 C -0.27674 0.06181 -0.26441 0.05463 -0.28056 0.05995 C -0.28368 0.06111 -0.29028 0.06435 -0.29028 0.06435 C -0.2941 0.06829 -0.2974 0.07361 -0.30139 0.07731 C -0.30591 0.08125 -0.31268 0.08264 -0.31754 0.08588 C -0.31927 0.08704 -0.32049 0.08981 -0.3224 0.09005 C -0.34323 0.09213 -0.36441 0.09167 -0.38525 0.09236 C -0.40521 0.09097 -0.42535 0.0912 -0.44514 0.08796 C -0.44775 0.0875 -0.44931 0.08356 -0.45157 0.08148 C -0.46129 0.07222 -0.47066 0.0662 -0.48039 0.05579 C -0.50747 0.02778 -0.48455 0.05231 -0.50313 0.03843 C -0.52066 0.02546 -0.53473 0.01574 -0.55469 0.01065 C -0.5724 0.01134 -0.59011 0.01157 -0.60799 0.01273 C -0.61441 0.01319 -0.61997 0.02037 -0.6257 0.02338 C -0.63542 0.02824 -0.64393 0.03102 -0.65313 0.03843 C -0.66823 0.05069 -0.68108 0.06759 -0.69827 0.075 C -0.70747 0.07361 -0.71372 0.07153 -0.7224 0.06852 C -0.7316 0.06065 -0.73212 0.05532 -0.73368 0.04074 C -0.73316 0.01852 -0.73386 -0.0037 -0.73212 -0.02593 C -0.7316 -0.03264 -0.72882 -0.03889 -0.72726 -0.04537 C -0.72622 -0.04977 -0.72396 -0.05833 -0.72396 -0.05833 C -0.72171 -0.07616 -0.71702 -0.09282 -0.71268 -0.10995 C -0.70973 -0.12199 -0.70782 -0.13125 -0.70313 -0.14213 C -0.70122 -0.15185 -0.69809 -0.16019 -0.69653 -0.17014 C -0.69705 -0.19167 -0.69688 -0.21319 -0.69827 -0.23472 C -0.69948 -0.25324 -0.70921 -0.27083 -0.71268 -0.28843 C -0.71511 -0.30116 -0.71719 -0.31435 -0.7191 -0.32708 C -0.72032 -0.33565 -0.7224 -0.35278 -0.7224 -0.35278 C -0.72205 -0.37199 -0.72414 -0.43704 -0.71112 -0.4625 C -0.70886 -0.48472 -0.70677 -0.47963 -0.70139 -0.50139 C -0.69757 -0.51667 -0.70018 -0.51042 -0.69497 -0.5206 C -0.69167 -0.5338 -0.68959 -0.55 -0.68368 -0.56157 C -0.67726 -0.58843 -0.68802 -0.54606 -0.67882 -0.57431 C -0.67726 -0.57917 -0.67778 -0.58449 -0.6757 -0.58935 C -0.67101 -0.60046 -0.6691 -0.6044 -0.66598 -0.61736 C -0.66389 -0.62639 -0.65191 -0.61875 -0.64497 -0.61944 C -0.63421 -0.62315 -0.62362 -0.62523 -0.61285 -0.62824 C -0.60243 -0.63704 -0.61407 -0.62824 -0.59671 -0.63472 C -0.59427 -0.63565 -0.59237 -0.63773 -0.59011 -0.63889 C -0.58802 -0.63981 -0.58577 -0.64028 -0.58368 -0.64097 C -0.57014 -0.65023 -0.55539 -0.65231 -0.54011 -0.65394 C -0.53421 -0.65648 -0.5224 -0.66042 -0.5224 -0.66042 C -0.50625 -0.65972 -0.49011 -0.66157 -0.47396 -0.65833 C -0.46806 -0.65718 -0.46355 -0.65046 -0.45799 -0.64745 C -0.43507 -0.63519 -0.41285 -0.61597 -0.38855 -0.61088 C -0.37379 -0.60463 -0.36945 -0.60741 -0.34983 -0.6088 C -0.34792 -0.60949 -0.34566 -0.60972 -0.34341 -0.61088 C -0.34167 -0.61181 -0.34046 -0.61435 -0.33855 -0.61528 C -0.33594 -0.61667 -0.33299 -0.61644 -0.33039 -0.61736 C -0.3198 -0.6213 -0.31007 -0.62778 -0.3 -0.63241 C -0.28629 -0.63843 -0.27188 -0.64097 -0.25782 -0.64329 C -0.23473 -0.65069 -0.21059 -0.65602 -0.18716 -0.66042 C -0.13629 -0.65856 -0.14584 -0.66111 -0.11754 -0.65394 C -0.11493 -0.65255 -0.11216 -0.65139 -0.10955 -0.64977 C -0.10782 -0.64861 -0.10643 -0.6463 -0.10487 -0.64537 C -0.09671 -0.64074 -0.08612 -0.63958 -0.07726 -0.63681 C -0.05261 -0.6375 -0.02778 -0.63704 -0.00313 -0.63889 C 0.00191 -0.63935 0.00659 -0.6419 0.01145 -0.64329 C 0.01579 -0.64468 0.0243 -0.64745 0.0243 -0.64745 C 0.03541 -0.65741 0.05017 -0.65833 0.06284 -0.6625 C 0.10295 -0.66088 0.10104 -0.66319 0.12604 -0.65602 C 0.13246 -0.65185 0.13993 -0.65185 0.14513 -0.64537 C 0.15451 -0.63449 0.16701 -0.61968 0.17274 -0.6044 C 0.17413 -0.6 0.17534 -0.5912 0.17604 -0.58727 C 0.17882 -0.57014 0.18194 -0.55301 0.18385 -0.53565 C 0.18385 -0.5294 0.17621 -0.38426 0.18385 -0.35278 C 0.18333 -0.32338 0.18333 -0.29421 0.18246 -0.26481 C 0.18229 -0.25741 0.17413 -0.24537 0.17413 -0.24537 C 0.17257 -0.23843 0.16961 -0.23287 0.1677 -0.22593 C 0.16684 -0.22176 0.16475 -0.21319 0.16475 -0.21319 C 0.1651 -0.19745 0.16545 -0.18148 0.16632 -0.16574 C 0.16649 -0.16134 0.16753 -0.15718 0.1677 -0.15278 C 0.16805 -0.15185 0.1684 -0.12963 0.171 -0.12269 C 0.17291 -0.11829 0.17743 -0.10995 0.17743 -0.10995 C 0.18073 -0.09676 0.18836 -0.0875 0.19687 -0.07986 C 0.20989 -0.05602 0.20277 -0.07269 0.20017 -0.01319 C 0.2 -0.01088 0.19809 -0.00093 0.19687 0.00185 C 0.19496 0.00625 0.19045 0.01481 0.19045 0.01481 C 0.18836 0.02361 0.18524 0.02731 0.18073 0.03426 C 0.17031 0.05093 0.16649 0.05162 0.15156 0.05579 C 0.13402 0.05509 0.11632 0.05486 0.09843 0.05347 C 0.09357 0.05301 0.09323 0.04977 0.08871 0.04722 C 0.08159 0.04306 0.07413 0.04028 0.06632 0.03843 C 0.05798 0.0331 0.05017 0.02546 0.04218 0.01921 C 0.03888 0.01667 0.03559 0.01343 0.03246 0.01065 C 0.02968 0.0081 0.02274 0.00625 0.02274 0.00625 C 0.02118 0.00486 0.01944 0.00301 0.01788 0.00185 C 0.01475 -4.07407E-6 0.00833 -0.00231 0.00833 -0.00231 C 0.00555 -0.00162 1.11111E-6 -0.00023 1.11111E-6 -0.00023 " pathEditMode="relative" ptsTypes="fffffffffffffffffffffffffffffffffffffffffffffffffffffff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26127" y="1600201"/>
            <a:ext cx="624459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.</a:t>
            </a:r>
            <a:endParaRPr lang="ru-RU" dirty="0"/>
          </a:p>
        </p:txBody>
      </p:sp>
      <p:sp>
        <p:nvSpPr>
          <p:cNvPr id="5" name="Объект 3"/>
          <p:cNvSpPr txBox="1">
            <a:spLocks/>
          </p:cNvSpPr>
          <p:nvPr/>
        </p:nvSpPr>
        <p:spPr bwMode="auto">
          <a:xfrm>
            <a:off x="6130636" y="1754089"/>
            <a:ext cx="5694218" cy="3918284"/>
          </a:xfrm>
          <a:prstGeom prst="horizontalScroll">
            <a:avLst/>
          </a:prstGeom>
          <a:solidFill>
            <a:srgbClr val="BEEDFF"/>
          </a:solidFill>
          <a:ln w="25400" cap="flat" cmpd="sng" algn="ctr">
            <a:solidFill>
              <a:srgbClr val="BEEDFF">
                <a:shade val="50000"/>
              </a:srgbClr>
            </a:solidFill>
            <a:prstDash val="soli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b="1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Бросали в печь или за окно – кормили души.</a:t>
            </a:r>
            <a:endParaRPr lang="ru-RU" sz="4800" b="1" dirty="0">
              <a:solidFill>
                <a:srgbClr val="0070C0"/>
              </a:solidFill>
            </a:endParaRPr>
          </a:p>
        </p:txBody>
      </p:sp>
      <p:pic>
        <p:nvPicPr>
          <p:cNvPr id="6" name="Рисунок 5" descr="снежинка2.gif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9538838" y="288028"/>
            <a:ext cx="2286016" cy="262434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77" y="1600201"/>
            <a:ext cx="4762500" cy="323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54667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965 -0.00115 C -0.10538 -0.00555 -0.11285 -0.01134 -0.11944 -0.01365 C -0.1224 -0.01504 -0.12552 -0.01481 -0.12847 -0.01574 C -0.1309 -0.0162 -0.13333 -0.01666 -0.13559 -0.01759 C -0.15243 -0.02407 -0.13333 -0.01875 -0.15 -0.02268 C -0.16372 -0.03009 -0.17934 -0.03171 -0.19462 -0.03379 C -0.20642 -0.03819 -0.22135 -0.03935 -0.23403 -0.0412 C -0.24861 -0.04514 -0.26389 -0.0456 -0.27865 -0.04652 C -0.30747 -0.05185 -0.33819 -0.0537 -0.36632 -0.0449 C -0.3717 -0.0412 -0.37726 -0.03958 -0.38247 -0.03564 C -0.39323 -0.02777 -0.40191 -0.01782 -0.41285 -0.00995 C -0.4217 0.00324 -0.41753 -0.00277 -0.42535 0.00811 C -0.42934 0.02454 -0.43351 0.05741 -0.41823 0.06829 C -0.41319 0.08264 -0.40174 0.09422 -0.39497 0.10834 C -0.39427 0.11436 -0.39566 0.12199 -0.39132 0.12639 C -0.38837 0.12963 -0.3809 0.1338 -0.3809 0.13403 C -0.37222 0.14653 -0.37569 0.14098 -0.36997 0.15024 C -0.3691 0.15162 -0.36927 0.15394 -0.36823 0.15556 C -0.36615 0.15926 -0.36094 0.16644 -0.36094 0.16667 C -0.35677 0.17963 -0.34375 0.18843 -0.33958 0.20116 C -0.33837 0.20486 -0.33681 0.20857 -0.33594 0.21204 C -0.33472 0.21829 -0.33247 0.23033 -0.33247 0.23056 C -0.33333 0.26343 -0.32899 0.29213 -0.34844 0.31783 C -0.35469 0.33611 -0.36545 0.35139 -0.37882 0.36528 C -0.3842 0.37084 -0.38785 0.37824 -0.39323 0.38334 C -0.40243 0.40255 -0.41858 0.41482 -0.42535 0.43658 C -0.41458 0.47107 -0.42726 0.42894 -0.4217 0.53102 C -0.42153 0.53403 -0.41771 0.54352 -0.41632 0.54723 C -0.40764 0.57385 -0.39028 0.59537 -0.36285 0.60209 C -0.35069 0.61088 -0.32049 0.61227 -0.30747 0.6132 C -0.25955 0.61204 -0.21927 0.60903 -0.17135 0.60764 C -0.15781 0.6044 -0.16667 0.60579 -0.14444 0.60579 " pathEditMode="relative" rAng="0" ptsTypes="fffffffffffffffffffffffffffffff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00" y="28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6491" y="1350817"/>
            <a:ext cx="5613728" cy="39654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Объект 3"/>
          <p:cNvSpPr txBox="1">
            <a:spLocks/>
          </p:cNvSpPr>
          <p:nvPr/>
        </p:nvSpPr>
        <p:spPr bwMode="auto">
          <a:xfrm>
            <a:off x="6111164" y="1970200"/>
            <a:ext cx="5859154" cy="2726647"/>
          </a:xfrm>
          <a:prstGeom prst="horizontalScroll">
            <a:avLst/>
          </a:prstGeom>
          <a:solidFill>
            <a:srgbClr val="BEEDFF"/>
          </a:solidFill>
          <a:ln w="25400" cap="flat" cmpd="sng" algn="ctr">
            <a:solidFill>
              <a:srgbClr val="BEEDFF">
                <a:shade val="50000"/>
              </a:srgbClr>
            </a:solidFill>
            <a:prstDash val="soli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800" b="1" dirty="0">
                <a:solidFill>
                  <a:srgbClr val="0070C0"/>
                </a:solidFill>
                <a:ea typeface="+mj-ea"/>
                <a:cs typeface="+mj-cs"/>
              </a:rPr>
              <a:t>7 СТАНЦИЯ: </a:t>
            </a:r>
            <a:r>
              <a:rPr lang="ru-RU" sz="5400" b="1" dirty="0">
                <a:solidFill>
                  <a:srgbClr val="0070C0"/>
                </a:solidFill>
                <a:ea typeface="+mj-ea"/>
                <a:cs typeface="+mj-cs"/>
              </a:rPr>
              <a:t>Святки - колядки</a:t>
            </a:r>
            <a:endParaRPr lang="ru-RU" sz="4800" b="1" dirty="0">
              <a:solidFill>
                <a:srgbClr val="0070C0"/>
              </a:solidFill>
            </a:endParaRPr>
          </a:p>
        </p:txBody>
      </p:sp>
      <p:pic>
        <p:nvPicPr>
          <p:cNvPr id="7" name="Рисунок 6" descr="снежинка2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9996046" y="836968"/>
            <a:ext cx="1974272" cy="2266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48755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965 -0.00115 C -0.10538 -0.00555 -0.11285 -0.01134 -0.11944 -0.01365 C -0.1224 -0.01504 -0.12552 -0.01481 -0.12847 -0.01574 C -0.1309 -0.0162 -0.13333 -0.01666 -0.13559 -0.01759 C -0.15243 -0.02407 -0.13333 -0.01875 -0.15 -0.02268 C -0.16372 -0.03009 -0.17934 -0.03171 -0.19462 -0.03379 C -0.20642 -0.03819 -0.22135 -0.03935 -0.23403 -0.0412 C -0.24861 -0.04514 -0.26389 -0.0456 -0.27865 -0.04652 C -0.30747 -0.05185 -0.33819 -0.0537 -0.36632 -0.0449 C -0.3717 -0.0412 -0.37726 -0.03958 -0.38247 -0.03564 C -0.39323 -0.02777 -0.40191 -0.01782 -0.41285 -0.00995 C -0.4217 0.00324 -0.41753 -0.00277 -0.42535 0.00811 C -0.42934 0.02454 -0.43351 0.05741 -0.41823 0.06829 C -0.41319 0.08264 -0.40174 0.09422 -0.39497 0.10834 C -0.39427 0.11436 -0.39566 0.12199 -0.39132 0.12639 C -0.38837 0.12963 -0.3809 0.1338 -0.3809 0.13403 C -0.37222 0.14653 -0.37569 0.14098 -0.36997 0.15024 C -0.3691 0.15162 -0.36927 0.15394 -0.36823 0.15556 C -0.36615 0.15926 -0.36094 0.16644 -0.36094 0.16667 C -0.35677 0.17963 -0.34375 0.18843 -0.33958 0.20116 C -0.33837 0.20486 -0.33681 0.20857 -0.33594 0.21204 C -0.33472 0.21829 -0.33247 0.23033 -0.33247 0.23056 C -0.33333 0.26343 -0.32899 0.29213 -0.34844 0.31783 C -0.35469 0.33611 -0.36545 0.35139 -0.37882 0.36528 C -0.3842 0.37084 -0.38785 0.37824 -0.39323 0.38334 C -0.40243 0.40255 -0.41858 0.41482 -0.42535 0.43658 C -0.41458 0.47107 -0.42726 0.42894 -0.4217 0.53102 C -0.42153 0.53403 -0.41771 0.54352 -0.41632 0.54723 C -0.40764 0.57385 -0.39028 0.59537 -0.36285 0.60209 C -0.35069 0.61088 -0.32049 0.61227 -0.30747 0.6132 C -0.25955 0.61204 -0.21927 0.60903 -0.17135 0.60764 C -0.15781 0.6044 -0.16667 0.60579 -0.14444 0.60579 " pathEditMode="relative" rAng="0" ptsTypes="fffffffffffffffffffffffffffffff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00" y="28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3"/>
          <p:cNvSpPr txBox="1">
            <a:spLocks/>
          </p:cNvSpPr>
          <p:nvPr/>
        </p:nvSpPr>
        <p:spPr bwMode="auto">
          <a:xfrm>
            <a:off x="831273" y="581891"/>
            <a:ext cx="10952018" cy="5335503"/>
          </a:xfrm>
          <a:prstGeom prst="horizontalScroll">
            <a:avLst/>
          </a:prstGeom>
          <a:solidFill>
            <a:srgbClr val="BEEDFF"/>
          </a:solidFill>
          <a:ln w="25400" cap="flat" cmpd="sng" algn="ctr">
            <a:solidFill>
              <a:srgbClr val="BEEDFF">
                <a:shade val="50000"/>
              </a:srgbClr>
            </a:solidFill>
            <a:prstDash val="soli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449580" fontAlgn="auto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6 января до Крещения (19 января) наступает волшебное, колдовское время Святок. Считалось, что в это время закладывается основа будущего года, а потому на Руси было принято проводить Святки весело, в любви и согласии с близким. </a:t>
            </a:r>
            <a:endParaRPr lang="ru-RU" sz="1800" b="1" dirty="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449580" fontAlgn="auto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Для праздника юноши и девушки наряжались в страшила. Ряженые ходили по дворам, пели колядки.  А вы знаете, что такое колядки?   Это песни, прославляющие Коляду, с пожеланиями здоровья и благополучия хозяевам.</a:t>
            </a:r>
            <a:endParaRPr lang="ru-RU" sz="1800" b="1" dirty="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6900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3"/>
          <p:cNvSpPr txBox="1">
            <a:spLocks/>
          </p:cNvSpPr>
          <p:nvPr/>
        </p:nvSpPr>
        <p:spPr bwMode="auto">
          <a:xfrm>
            <a:off x="1496292" y="1127922"/>
            <a:ext cx="9725890" cy="3884725"/>
          </a:xfrm>
          <a:prstGeom prst="horizontalScroll">
            <a:avLst/>
          </a:prstGeom>
          <a:solidFill>
            <a:srgbClr val="BEEDFF"/>
          </a:solidFill>
          <a:ln w="25400" cap="flat" cmpd="sng" algn="ctr">
            <a:solidFill>
              <a:srgbClr val="BEEDFF">
                <a:shade val="50000"/>
              </a:srgbClr>
            </a:solidFill>
            <a:prstDash val="soli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haroni"/>
              </a:rPr>
              <a:t>Как называются песни, с которыми ходили по дворам на Святки? </a:t>
            </a:r>
            <a:endParaRPr lang="ru-RU" sz="4800" b="1" dirty="0">
              <a:solidFill>
                <a:srgbClr val="0070C0"/>
              </a:solidFill>
            </a:endParaRPr>
          </a:p>
        </p:txBody>
      </p:sp>
      <p:pic>
        <p:nvPicPr>
          <p:cNvPr id="6" name="Picture 2" descr="C:\Documents and Settings\work\Рабочий стол\рождество викторина\снежинка2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127101" y="3220316"/>
            <a:ext cx="1928826" cy="22142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6192284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73 0.075 C -0.01493 0.06412 -0.01893 0.05648 -0.02726 0.04931 C -0.03195 0.03981 -0.0382 0.03218 -0.04341 0.02338 C -0.04862 0.01435 -0.05469 0.00486 -0.05955 -0.0044 C -0.06059 -0.00648 -0.06146 -0.00926 -0.06285 -0.01088 C -0.06806 -0.01667 -0.08177 -0.02292 -0.08872 -0.02593 C -0.10521 -0.02523 -0.12188 -0.02569 -0.13872 -0.02384 C -0.14115 -0.02361 -0.14271 -0.0206 -0.14514 -0.01944 C -0.14896 -0.01736 -0.16198 -0.01343 -0.16268 -0.01319 C -0.17309 -0.00602 -0.1823 -0.00093 -0.19358 0.00417 C -0.19896 0.01528 -0.20278 0.02454 -0.21268 0.02778 C -0.22414 0.03773 -0.21007 0.02662 -0.22414 0.03426 C -0.23021 0.03773 -0.23802 0.04444 -0.24497 0.04722 C -0.24931 0.04884 -0.25348 0.05 -0.25782 0.05139 C -0.26007 0.05208 -0.26441 0.05347 -0.26441 0.05347 C -0.27674 0.06181 -0.26441 0.05463 -0.28056 0.05995 C -0.28368 0.06111 -0.29028 0.06435 -0.29028 0.06435 C -0.2941 0.06829 -0.2974 0.07361 -0.30139 0.07731 C -0.30591 0.08125 -0.31268 0.08264 -0.31754 0.08588 C -0.31927 0.08704 -0.32049 0.08981 -0.3224 0.09005 C -0.34323 0.09213 -0.36441 0.09167 -0.38525 0.09236 C -0.40521 0.09097 -0.42535 0.0912 -0.44514 0.08796 C -0.44775 0.0875 -0.44931 0.08356 -0.45157 0.08148 C -0.46129 0.07222 -0.47066 0.0662 -0.48039 0.05579 C -0.50747 0.02778 -0.48455 0.05231 -0.50313 0.03843 C -0.52066 0.02546 -0.53473 0.01574 -0.55469 0.01065 C -0.5724 0.01134 -0.59011 0.01157 -0.60799 0.01273 C -0.61441 0.01319 -0.61997 0.02037 -0.6257 0.02338 C -0.63542 0.02824 -0.64393 0.03102 -0.65313 0.03843 C -0.66823 0.05069 -0.68108 0.06759 -0.69827 0.075 C -0.70747 0.07361 -0.71372 0.07153 -0.7224 0.06852 C -0.7316 0.06065 -0.73212 0.05532 -0.73368 0.04074 C -0.73316 0.01852 -0.73386 -0.0037 -0.73212 -0.02593 C -0.7316 -0.03264 -0.72882 -0.03889 -0.72726 -0.04537 C -0.72622 -0.04977 -0.72396 -0.05833 -0.72396 -0.05833 C -0.72171 -0.07616 -0.71702 -0.09282 -0.71268 -0.10995 C -0.70973 -0.12199 -0.70782 -0.13125 -0.70313 -0.14213 C -0.70122 -0.15185 -0.69809 -0.16019 -0.69653 -0.17014 C -0.69705 -0.19167 -0.69688 -0.21319 -0.69827 -0.23472 C -0.69948 -0.25324 -0.70921 -0.27083 -0.71268 -0.28843 C -0.71511 -0.30116 -0.71719 -0.31435 -0.7191 -0.32708 C -0.72032 -0.33565 -0.7224 -0.35278 -0.7224 -0.35278 C -0.72205 -0.37199 -0.72414 -0.43704 -0.71112 -0.4625 C -0.70886 -0.48472 -0.70677 -0.47963 -0.70139 -0.50139 C -0.69757 -0.51667 -0.70018 -0.51042 -0.69497 -0.5206 C -0.69167 -0.5338 -0.68959 -0.55 -0.68368 -0.56157 C -0.67726 -0.58843 -0.68802 -0.54606 -0.67882 -0.57431 C -0.67726 -0.57917 -0.67778 -0.58449 -0.6757 -0.58935 C -0.67101 -0.60046 -0.6691 -0.6044 -0.66598 -0.61736 C -0.66389 -0.62639 -0.65191 -0.61875 -0.64497 -0.61944 C -0.63421 -0.62315 -0.62362 -0.62523 -0.61285 -0.62824 C -0.60243 -0.63704 -0.61407 -0.62824 -0.59671 -0.63472 C -0.59427 -0.63565 -0.59237 -0.63773 -0.59011 -0.63889 C -0.58802 -0.63981 -0.58577 -0.64028 -0.58368 -0.64097 C -0.57014 -0.65023 -0.55539 -0.65231 -0.54011 -0.65394 C -0.53421 -0.65648 -0.5224 -0.66042 -0.5224 -0.66042 C -0.50625 -0.65972 -0.49011 -0.66157 -0.47396 -0.65833 C -0.46806 -0.65718 -0.46355 -0.65046 -0.45799 -0.64745 C -0.43507 -0.63519 -0.41285 -0.61597 -0.38855 -0.61088 C -0.37379 -0.60463 -0.36945 -0.60741 -0.34983 -0.6088 C -0.34792 -0.60949 -0.34566 -0.60972 -0.34341 -0.61088 C -0.34167 -0.61181 -0.34046 -0.61435 -0.33855 -0.61528 C -0.33594 -0.61667 -0.33299 -0.61644 -0.33039 -0.61736 C -0.3198 -0.6213 -0.31007 -0.62778 -0.3 -0.63241 C -0.28629 -0.63843 -0.27188 -0.64097 -0.25782 -0.64329 C -0.23473 -0.65069 -0.21059 -0.65602 -0.18716 -0.66042 C -0.13629 -0.65856 -0.14584 -0.66111 -0.11754 -0.65394 C -0.11493 -0.65255 -0.11216 -0.65139 -0.10955 -0.64977 C -0.10782 -0.64861 -0.10643 -0.6463 -0.10487 -0.64537 C -0.09671 -0.64074 -0.08612 -0.63958 -0.07726 -0.63681 C -0.05261 -0.6375 -0.02778 -0.63704 -0.00313 -0.63889 C 0.00191 -0.63935 0.00659 -0.6419 0.01145 -0.64329 C 0.01579 -0.64468 0.0243 -0.64745 0.0243 -0.64745 C 0.03541 -0.65741 0.05017 -0.65833 0.06284 -0.6625 C 0.10295 -0.66088 0.10104 -0.66319 0.12604 -0.65602 C 0.13246 -0.65185 0.13993 -0.65185 0.14513 -0.64537 C 0.15451 -0.63449 0.16701 -0.61968 0.17274 -0.6044 C 0.17413 -0.6 0.17534 -0.5912 0.17604 -0.58727 C 0.17882 -0.57014 0.18194 -0.55301 0.18385 -0.53565 C 0.18385 -0.5294 0.17621 -0.38426 0.18385 -0.35278 C 0.18333 -0.32338 0.18333 -0.29421 0.18246 -0.26481 C 0.18229 -0.25741 0.17413 -0.24537 0.17413 -0.24537 C 0.17257 -0.23843 0.16961 -0.23287 0.1677 -0.22593 C 0.16684 -0.22176 0.16475 -0.21319 0.16475 -0.21319 C 0.1651 -0.19745 0.16545 -0.18148 0.16632 -0.16574 C 0.16649 -0.16134 0.16753 -0.15718 0.1677 -0.15278 C 0.16805 -0.15185 0.1684 -0.12963 0.171 -0.12269 C 0.17291 -0.11829 0.17743 -0.10995 0.17743 -0.10995 C 0.18073 -0.09676 0.18836 -0.0875 0.19687 -0.07986 C 0.20989 -0.05602 0.20277 -0.07269 0.20017 -0.01319 C 0.2 -0.01088 0.19809 -0.00093 0.19687 0.00185 C 0.19496 0.00625 0.19045 0.01481 0.19045 0.01481 C 0.18836 0.02361 0.18524 0.02731 0.18073 0.03426 C 0.17031 0.05093 0.16649 0.05162 0.15156 0.05579 C 0.13402 0.05509 0.11632 0.05486 0.09843 0.05347 C 0.09357 0.05301 0.09323 0.04977 0.08871 0.04722 C 0.08159 0.04306 0.07413 0.04028 0.06632 0.03843 C 0.05798 0.0331 0.05017 0.02546 0.04218 0.01921 C 0.03888 0.01667 0.03559 0.01343 0.03246 0.01065 C 0.02968 0.0081 0.02274 0.00625 0.02274 0.00625 C 0.02118 0.00486 0.01944 0.00301 0.01788 0.00185 C 0.01475 -4.07407E-6 0.00833 -0.00231 0.00833 -0.00231 C 0.00555 -0.00162 1.11111E-6 -0.00023 1.11111E-6 -0.00023 " pathEditMode="relative" ptsTypes="fffffffffffffffffffffffffffffffffffffffffffffffffffffff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39091" y="1018309"/>
            <a:ext cx="8104909" cy="340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Aharoni"/>
              </a:rPr>
              <a:t> 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5" name="Объект 3"/>
          <p:cNvSpPr txBox="1">
            <a:spLocks/>
          </p:cNvSpPr>
          <p:nvPr/>
        </p:nvSpPr>
        <p:spPr bwMode="auto">
          <a:xfrm>
            <a:off x="5756564" y="1018309"/>
            <a:ext cx="6068290" cy="4654064"/>
          </a:xfrm>
          <a:prstGeom prst="horizontalScroll">
            <a:avLst/>
          </a:prstGeom>
          <a:solidFill>
            <a:srgbClr val="BEEDFF"/>
          </a:solidFill>
          <a:ln w="25400" cap="flat" cmpd="sng" algn="ctr">
            <a:solidFill>
              <a:srgbClr val="BEEDFF">
                <a:shade val="50000"/>
              </a:srgbClr>
            </a:solidFill>
            <a:prstDash val="soli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Ходить по домам с поздравлениями – колядовать или славить. Колядки – народные песни, посвященные Рождеству Христову. </a:t>
            </a:r>
            <a:endParaRPr lang="ru-RU" sz="24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6" name="Рисунок 5" descr="снежинка2.gif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9954475" y="619705"/>
            <a:ext cx="1870379" cy="2147195"/>
          </a:xfrm>
          <a:prstGeom prst="rect">
            <a:avLst/>
          </a:prstGeom>
        </p:spPr>
      </p:pic>
      <p:pic>
        <p:nvPicPr>
          <p:cNvPr id="2" name="Picture 2" descr="Когда колядуют в 2020 году - как не запутаться в датах - НАШ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16" y="1188355"/>
            <a:ext cx="4592765" cy="3850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56861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965 -0.00115 C -0.10538 -0.00555 -0.11285 -0.01134 -0.11944 -0.01365 C -0.1224 -0.01504 -0.12552 -0.01481 -0.12847 -0.01574 C -0.1309 -0.0162 -0.13333 -0.01666 -0.13559 -0.01759 C -0.15243 -0.02407 -0.13333 -0.01875 -0.15 -0.02268 C -0.16372 -0.03009 -0.17934 -0.03171 -0.19462 -0.03379 C -0.20642 -0.03819 -0.22135 -0.03935 -0.23403 -0.0412 C -0.24861 -0.04514 -0.26389 -0.0456 -0.27865 -0.04652 C -0.30747 -0.05185 -0.33819 -0.0537 -0.36632 -0.0449 C -0.3717 -0.0412 -0.37726 -0.03958 -0.38247 -0.03564 C -0.39323 -0.02777 -0.40191 -0.01782 -0.41285 -0.00995 C -0.4217 0.00324 -0.41753 -0.00277 -0.42535 0.00811 C -0.42934 0.02454 -0.43351 0.05741 -0.41823 0.06829 C -0.41319 0.08264 -0.40174 0.09422 -0.39497 0.10834 C -0.39427 0.11436 -0.39566 0.12199 -0.39132 0.12639 C -0.38837 0.12963 -0.3809 0.1338 -0.3809 0.13403 C -0.37222 0.14653 -0.37569 0.14098 -0.36997 0.15024 C -0.3691 0.15162 -0.36927 0.15394 -0.36823 0.15556 C -0.36615 0.15926 -0.36094 0.16644 -0.36094 0.16667 C -0.35677 0.17963 -0.34375 0.18843 -0.33958 0.20116 C -0.33837 0.20486 -0.33681 0.20857 -0.33594 0.21204 C -0.33472 0.21829 -0.33247 0.23033 -0.33247 0.23056 C -0.33333 0.26343 -0.32899 0.29213 -0.34844 0.31783 C -0.35469 0.33611 -0.36545 0.35139 -0.37882 0.36528 C -0.3842 0.37084 -0.38785 0.37824 -0.39323 0.38334 C -0.40243 0.40255 -0.41858 0.41482 -0.42535 0.43658 C -0.41458 0.47107 -0.42726 0.42894 -0.4217 0.53102 C -0.42153 0.53403 -0.41771 0.54352 -0.41632 0.54723 C -0.40764 0.57385 -0.39028 0.59537 -0.36285 0.60209 C -0.35069 0.61088 -0.32049 0.61227 -0.30747 0.6132 C -0.25955 0.61204 -0.21927 0.60903 -0.17135 0.60764 C -0.15781 0.6044 -0.16667 0.60579 -0.14444 0.60579 " pathEditMode="relative" rAng="0" ptsTypes="fffffffffffffffffffffffffffffff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00" y="28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Тема Office">
  <a:themeElements>
    <a:clrScheme name="Другая 1">
      <a:dk1>
        <a:srgbClr val="FFFFFF"/>
      </a:dk1>
      <a:lt1>
        <a:sysClr val="window" lastClr="FFFFFF"/>
      </a:lt1>
      <a:dk2>
        <a:srgbClr val="39302A"/>
      </a:dk2>
      <a:lt2>
        <a:srgbClr val="E5DEDB"/>
      </a:lt2>
      <a:accent1>
        <a:srgbClr val="FFDF6A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Тема Office">
  <a:themeElements>
    <a:clrScheme name="Другая 1">
      <a:dk1>
        <a:srgbClr val="FFFFFF"/>
      </a:dk1>
      <a:lt1>
        <a:sysClr val="window" lastClr="FFFFFF"/>
      </a:lt1>
      <a:dk2>
        <a:srgbClr val="39302A"/>
      </a:dk2>
      <a:lt2>
        <a:srgbClr val="E5DEDB"/>
      </a:lt2>
      <a:accent1>
        <a:srgbClr val="FFDF6A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Тема Office">
  <a:themeElements>
    <a:clrScheme name="Другая 1">
      <a:dk1>
        <a:srgbClr val="FFFFFF"/>
      </a:dk1>
      <a:lt1>
        <a:sysClr val="window" lastClr="FFFFFF"/>
      </a:lt1>
      <a:dk2>
        <a:srgbClr val="39302A"/>
      </a:dk2>
      <a:lt2>
        <a:srgbClr val="E5DEDB"/>
      </a:lt2>
      <a:accent1>
        <a:srgbClr val="FFDF6A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570</TotalTime>
  <Words>1621</Words>
  <Application>Microsoft Office PowerPoint</Application>
  <PresentationFormat>Широкоэкранный</PresentationFormat>
  <Paragraphs>182</Paragraphs>
  <Slides>122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122</vt:i4>
      </vt:variant>
    </vt:vector>
  </HeadingPairs>
  <TitlesOfParts>
    <vt:vector size="135" baseType="lpstr">
      <vt:lpstr>SimSun</vt:lpstr>
      <vt:lpstr>Aharoni</vt:lpstr>
      <vt:lpstr>Arial</vt:lpstr>
      <vt:lpstr>Calibri</vt:lpstr>
      <vt:lpstr>Century Gothic</vt:lpstr>
      <vt:lpstr>Mangal</vt:lpstr>
      <vt:lpstr>Monotype Corsiva</vt:lpstr>
      <vt:lpstr>Times New Roman</vt:lpstr>
      <vt:lpstr>Verdana</vt:lpstr>
      <vt:lpstr>Wingdings</vt:lpstr>
      <vt:lpstr>1_Тема Office</vt:lpstr>
      <vt:lpstr>2_Тема Office</vt:lpstr>
      <vt:lpstr>3_Тема Office</vt:lpstr>
      <vt:lpstr>Квест – игра «Свет Рождественской звезды»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Когда Мария и Иосиф приехали в Вифлеем, свободных мест на постоялом дворе уже не было. И им пришлось пойти в пещеру, где был устроен хлев для скота. Вся пещера была устлана соломой, а посередине стояли ясли, из которых ели животные.  </vt:lpstr>
      <vt:lpstr>Презентация PowerPoint</vt:lpstr>
      <vt:lpstr>Презентация PowerPoint</vt:lpstr>
      <vt:lpstr>Презентация PowerPoint</vt:lpstr>
      <vt:lpstr>Презентация PowerPoint</vt:lpstr>
      <vt:lpstr>Сказок много есть на свете,  Перечесть все не берусь,  Но у нашей этой сказки  Обрывается здесь путь…</vt:lpstr>
      <vt:lpstr>Презентация PowerPoint</vt:lpstr>
      <vt:lpstr>              Маршрутный лист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Колядки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Квест – игра «Свет Рождественской звезды»</dc:title>
  <dc:creator>Home</dc:creator>
  <cp:lastModifiedBy>Home</cp:lastModifiedBy>
  <cp:revision>65</cp:revision>
  <dcterms:created xsi:type="dcterms:W3CDTF">2020-12-13T14:32:03Z</dcterms:created>
  <dcterms:modified xsi:type="dcterms:W3CDTF">2021-08-10T10:34:59Z</dcterms:modified>
</cp:coreProperties>
</file>