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7" r:id="rId3"/>
    <p:sldId id="319" r:id="rId4"/>
    <p:sldId id="380" r:id="rId5"/>
    <p:sldId id="442" r:id="rId6"/>
    <p:sldId id="441" r:id="rId7"/>
    <p:sldId id="313" r:id="rId8"/>
    <p:sldId id="315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438" r:id="rId29"/>
    <p:sldId id="439" r:id="rId30"/>
    <p:sldId id="44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CCEB"/>
    <a:srgbClr val="BE125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FED15-982F-4B97-94CF-E8D22CCE3084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A3CB8-86EC-46B1-8C40-CE2D1087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0472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6905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2950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98780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1453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0665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5476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5783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7172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37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7983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4145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4327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7A3CB8-86EC-46B1-8C40-CE2D108756EB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5344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://www.freepik.com/premium-vector/cute-boy-cartoon-good-posing_2745225.htm&amp;psig=AOvVaw0nEYfsYuiPRiZ40V8NXCUi&amp;ust=1587732201251000&amp;source=images&amp;cd=vfe&amp;ved=0CAIQjRxqFwoTCNCL9cXJ_ugCFQAAAAAdAAAAABAt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204864"/>
            <a:ext cx="7772400" cy="3630265"/>
          </a:xfrm>
        </p:spPr>
        <p:txBody>
          <a:bodyPr>
            <a:noAutofit/>
          </a:bodyPr>
          <a:lstStyle/>
          <a:p>
            <a:r>
              <a:rPr lang="es-ES" sz="11500" dirty="0">
                <a:solidFill>
                  <a:schemeClr val="tx2"/>
                </a:solidFill>
                <a:latin typeface="Comic Sans MS" pitchFamily="66" charset="0"/>
              </a:rPr>
              <a:t>Step </a:t>
            </a:r>
            <a:r>
              <a:rPr lang="en-US" sz="11500">
                <a:solidFill>
                  <a:schemeClr val="tx2"/>
                </a:solidFill>
                <a:latin typeface="Comic Sans MS" pitchFamily="66" charset="0"/>
              </a:rPr>
              <a:t>59</a:t>
            </a:r>
            <a:endParaRPr lang="ru-RU" sz="11500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two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V="1">
            <a:off x="4427986" y="2780928"/>
            <a:ext cx="576062" cy="2347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73873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three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V="1">
            <a:off x="4539328" y="3158294"/>
            <a:ext cx="648070" cy="186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54494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four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>
            <a:off x="4539328" y="3176972"/>
            <a:ext cx="608736" cy="3960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60251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five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>
            <a:off x="4409982" y="3284984"/>
            <a:ext cx="360040" cy="5760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34834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six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>
            <a:off x="4355975" y="3284985"/>
            <a:ext cx="0" cy="5760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13049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seven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H="1">
            <a:off x="3995936" y="3284984"/>
            <a:ext cx="288032" cy="504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47028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eight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H="1">
            <a:off x="3707904" y="3230978"/>
            <a:ext cx="504056" cy="3960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8452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nine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H="1">
            <a:off x="3563888" y="3230978"/>
            <a:ext cx="64807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63776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ten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H="1" flipV="1">
            <a:off x="3635896" y="2708920"/>
            <a:ext cx="576064" cy="3600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99514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eleven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H="1" flipV="1">
            <a:off x="3923928" y="2492896"/>
            <a:ext cx="360040" cy="5280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2126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EBE032D-C423-4C21-BB3A-1BF46A4A2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564904"/>
            <a:ext cx="3315816" cy="3315816"/>
          </a:xfrm>
          <a:prstGeom prst="rect">
            <a:avLst/>
          </a:prstGeom>
        </p:spPr>
      </p:pic>
      <p:pic>
        <p:nvPicPr>
          <p:cNvPr id="8" name="Picture 4" descr="Cute boy cartoon good posing | Premium Vecto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95" y="3573016"/>
            <a:ext cx="2880320" cy="2880320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1187624" y="1268760"/>
            <a:ext cx="4392488" cy="2448272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What’s the time?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69836C0-0E35-4C01-B2A2-373D451DD563}"/>
              </a:ext>
            </a:extLst>
          </p:cNvPr>
          <p:cNvSpPr txBox="1"/>
          <p:nvPr/>
        </p:nvSpPr>
        <p:spPr>
          <a:xfrm>
            <a:off x="931709" y="44624"/>
            <a:ext cx="72805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Как вы думаете, о чём мы сегодня будем говорить на уроке?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twelve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>
            <a:cxnSpLocks/>
          </p:cNvCxnSpPr>
          <p:nvPr/>
        </p:nvCxnSpPr>
        <p:spPr>
          <a:xfrm flipH="1" flipV="1">
            <a:off x="4355975" y="2492896"/>
            <a:ext cx="7244" cy="48349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00734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808536" y="3140968"/>
            <a:ext cx="35269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Comic Sans MS" panose="030F0702030302020204" pitchFamily="66" charset="0"/>
              </a:rPr>
              <a:t>3:00</a:t>
            </a:r>
            <a:endParaRPr lang="ru-RU" sz="11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97791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808536" y="3140968"/>
            <a:ext cx="35269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Comic Sans MS" panose="030F0702030302020204" pitchFamily="66" charset="0"/>
              </a:rPr>
              <a:t>1:00</a:t>
            </a:r>
            <a:endParaRPr lang="ru-RU" sz="11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71134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808536" y="3140968"/>
            <a:ext cx="35269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Comic Sans MS" panose="030F0702030302020204" pitchFamily="66" charset="0"/>
              </a:rPr>
              <a:t>4:00</a:t>
            </a:r>
            <a:endParaRPr lang="ru-RU" sz="11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04399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709150" y="3284984"/>
            <a:ext cx="37257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11:00</a:t>
            </a:r>
            <a:endParaRPr lang="ru-RU" sz="9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42272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915816" y="3140968"/>
            <a:ext cx="35269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Comic Sans MS" panose="030F0702030302020204" pitchFamily="66" charset="0"/>
              </a:rPr>
              <a:t>6:00</a:t>
            </a:r>
            <a:endParaRPr lang="ru-RU" sz="11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43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915816" y="3140968"/>
            <a:ext cx="35269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Comic Sans MS" panose="030F0702030302020204" pitchFamily="66" charset="0"/>
              </a:rPr>
              <a:t>2:00</a:t>
            </a:r>
            <a:endParaRPr lang="ru-RU" sz="11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9291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915816" y="3140968"/>
            <a:ext cx="35269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Comic Sans MS" panose="030F0702030302020204" pitchFamily="66" charset="0"/>
              </a:rPr>
              <a:t>5:00</a:t>
            </a:r>
            <a:endParaRPr lang="ru-RU" sz="11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12219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59E630-849D-4306-B724-DB921C42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Который час?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49D67BD-69E1-4B22-A365-16C2BCC5A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92688" cy="4203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6B4312A-5B29-4383-970F-E1D8F89826CC}"/>
              </a:ext>
            </a:extLst>
          </p:cNvPr>
          <p:cNvSpPr txBox="1"/>
          <p:nvPr/>
        </p:nvSpPr>
        <p:spPr>
          <a:xfrm>
            <a:off x="2915816" y="3140968"/>
            <a:ext cx="35269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bg1"/>
                </a:solidFill>
                <a:latin typeface="Comic Sans MS" panose="030F0702030302020204" pitchFamily="66" charset="0"/>
              </a:rPr>
              <a:t>8:00</a:t>
            </a:r>
            <a:endParaRPr lang="ru-RU" sz="11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2967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18BF59-711A-44AA-80AE-9B5D3ECE8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76" y="692696"/>
            <a:ext cx="8147248" cy="4522514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Учебник</a:t>
            </a:r>
            <a:b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страница </a:t>
            </a:r>
            <a:r>
              <a:rPr lang="en-US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91</a:t>
            </a:r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№</a:t>
            </a:r>
            <a:r>
              <a:rPr lang="en-US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5</a:t>
            </a:r>
            <a:endParaRPr lang="ru-RU" sz="6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5318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18BF59-711A-44AA-80AE-9B5D3ECE8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76" y="476672"/>
            <a:ext cx="8147248" cy="4522514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Учебник</a:t>
            </a:r>
            <a:b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страница </a:t>
            </a:r>
            <a:r>
              <a:rPr lang="en-US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89</a:t>
            </a:r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№</a:t>
            </a:r>
            <a:r>
              <a:rPr lang="en-US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</a:t>
            </a:r>
            <a:br>
              <a:rPr lang="en-US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(аудирование)</a:t>
            </a:r>
          </a:p>
        </p:txBody>
      </p:sp>
    </p:spTree>
    <p:extLst>
      <p:ext uri="{BB962C8B-B14F-4D97-AF65-F5344CB8AC3E}">
        <p14:creationId xmlns="" xmlns:p14="http://schemas.microsoft.com/office/powerpoint/2010/main" val="37195248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D20375-99AB-4978-B440-FCEE53CB2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Reading</a:t>
            </a:r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7194B9E-556E-4139-A616-7B73975BB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56792"/>
            <a:ext cx="5097363" cy="30041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AEC52E0-D5E8-493C-AB00-66AD3AC65AC0}"/>
              </a:ext>
            </a:extLst>
          </p:cNvPr>
          <p:cNvSpPr txBox="1"/>
          <p:nvPr/>
        </p:nvSpPr>
        <p:spPr>
          <a:xfrm>
            <a:off x="367964" y="5085184"/>
            <a:ext cx="84080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Comic Sans MS" panose="030F0702030302020204" pitchFamily="66" charset="0"/>
              </a:rPr>
              <a:t>on          in           under         by</a:t>
            </a:r>
            <a:endParaRPr lang="ru-RU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6022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191988A1-8549-4585-9F62-5F2073A23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337" y="4206590"/>
            <a:ext cx="1272599" cy="194276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50C117-C3B6-4A9F-8A88-B25835AE6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1133"/>
            <a:ext cx="8229600" cy="142617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Назови цифры!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B471DAC-A83C-417D-8D9D-A823A3FD9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16" y="1583196"/>
            <a:ext cx="1692796" cy="21742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DD8377-37AF-41F9-BE40-E90B081B7D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74" y="1696244"/>
            <a:ext cx="1343447" cy="20509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E5CA990-7E5B-4576-8F3E-CEEF0D4967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964" y="1591658"/>
            <a:ext cx="1468695" cy="22600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ADB6C398-5260-42F0-919D-FB8FA6F2E4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206" y="4233872"/>
            <a:ext cx="1470097" cy="19352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7AE23E9E-8A17-436E-AE81-5200B61A4C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251" y="1637333"/>
            <a:ext cx="1692796" cy="218929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F8B10FE7-E60E-46AE-BB3E-8937EFA06CD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40" y="4206590"/>
            <a:ext cx="1435680" cy="20499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0CDFAD4E-BD6B-47CE-8D22-E616D22A73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434" y="4271408"/>
            <a:ext cx="1406835" cy="193527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E2D24E8F-715B-454C-8CB8-C3DCF0BBA0D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127" y="4120596"/>
            <a:ext cx="1406835" cy="204854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553A5663-CD0A-4D5B-B106-16BDC22492A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169" y="1671812"/>
            <a:ext cx="1743157" cy="213882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036F8969-A75C-43FC-815F-AFF15F5170B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411" y="4172235"/>
            <a:ext cx="1704265" cy="20114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2002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Прочитай!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cs typeface="Arial" pitchFamily="34" charset="0"/>
              </a:rPr>
              <a:t>I can see 11 chicks, 4 kids, 6 horses, 2 pigs and 8 ducks on the farm.</a:t>
            </a:r>
          </a:p>
          <a:p>
            <a:endParaRPr lang="en-US" sz="3600" dirty="0" smtClean="0">
              <a:cs typeface="Arial" pitchFamily="34" charset="0"/>
            </a:endParaRPr>
          </a:p>
          <a:p>
            <a:r>
              <a:rPr lang="en-US" sz="3600" dirty="0" smtClean="0">
                <a:cs typeface="Arial" pitchFamily="34" charset="0"/>
              </a:rPr>
              <a:t>Where are the books? 7 books are on the shelf and 5 books are on the desk.</a:t>
            </a:r>
          </a:p>
          <a:p>
            <a:endParaRPr lang="en-US" sz="3600" dirty="0" smtClean="0">
              <a:cs typeface="Arial" pitchFamily="34" charset="0"/>
            </a:endParaRPr>
          </a:p>
          <a:p>
            <a:r>
              <a:rPr lang="en-US" sz="3600" dirty="0" smtClean="0">
                <a:cs typeface="Arial" pitchFamily="34" charset="0"/>
              </a:rPr>
              <a:t>I am in the park. I can see 10 birds, 11 trees and 3 benches. 2 cats are under my bench.</a:t>
            </a:r>
            <a:endParaRPr lang="ru-RU" sz="3600" dirty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676F39A8-E70A-4A00-A738-44704167D6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8871746"/>
              </p:ext>
            </p:extLst>
          </p:nvPr>
        </p:nvGraphicFramePr>
        <p:xfrm>
          <a:off x="785786" y="1142984"/>
          <a:ext cx="8072493" cy="9144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690831">
                  <a:extLst>
                    <a:ext uri="{9D8B030D-6E8A-4147-A177-3AD203B41FA5}">
                      <a16:colId xmlns="" xmlns:a16="http://schemas.microsoft.com/office/drawing/2014/main" val="2490236138"/>
                    </a:ext>
                  </a:extLst>
                </a:gridCol>
                <a:gridCol w="2690831">
                  <a:extLst>
                    <a:ext uri="{9D8B030D-6E8A-4147-A177-3AD203B41FA5}">
                      <a16:colId xmlns="" xmlns:a16="http://schemas.microsoft.com/office/drawing/2014/main" val="57411823"/>
                    </a:ext>
                  </a:extLst>
                </a:gridCol>
                <a:gridCol w="2690831">
                  <a:extLst>
                    <a:ext uri="{9D8B030D-6E8A-4147-A177-3AD203B41FA5}">
                      <a16:colId xmlns="" xmlns:a16="http://schemas.microsoft.com/office/drawing/2014/main" val="3361271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time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[</a:t>
                      </a:r>
                      <a:r>
                        <a:rPr lang="en-US" sz="5400" dirty="0" err="1" smtClean="0"/>
                        <a:t>taim</a:t>
                      </a:r>
                      <a:r>
                        <a:rPr lang="en-US" sz="5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время</a:t>
                      </a:r>
                      <a:endParaRPr lang="ru-RU" sz="5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509242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EBE032D-C423-4C21-BB3A-1BF46A4A2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26" y="2786058"/>
            <a:ext cx="3315816" cy="33158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чко с текстом: прямоугольное 3">
            <a:extLst>
              <a:ext uri="{FF2B5EF4-FFF2-40B4-BE49-F238E27FC236}">
                <a16:creationId xmlns="" xmlns:a16="http://schemas.microsoft.com/office/drawing/2014/main" id="{E808FB3A-8E9C-477E-B0F8-D0EE63199D4A}"/>
              </a:ext>
            </a:extLst>
          </p:cNvPr>
          <p:cNvSpPr/>
          <p:nvPr/>
        </p:nvSpPr>
        <p:spPr>
          <a:xfrm>
            <a:off x="863588" y="764704"/>
            <a:ext cx="7416824" cy="1584176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What’s the </a:t>
            </a:r>
            <a:r>
              <a:rPr lang="en-US" sz="6000" b="1" dirty="0">
                <a:solidFill>
                  <a:srgbClr val="FF0000"/>
                </a:solidFill>
              </a:rPr>
              <a:t>time</a:t>
            </a:r>
            <a:r>
              <a:rPr lang="en-US" sz="6000" b="1" dirty="0"/>
              <a:t>?</a:t>
            </a:r>
            <a:endParaRPr lang="ru-RU" sz="6000" b="1" dirty="0"/>
          </a:p>
        </p:txBody>
      </p:sp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880703" y="3789040"/>
            <a:ext cx="7416824" cy="1584176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i="1" dirty="0"/>
              <a:t>Который час</a:t>
            </a:r>
            <a:r>
              <a:rPr lang="en-US" sz="6600" i="1" dirty="0"/>
              <a:t>?</a:t>
            </a:r>
            <a:endParaRPr lang="ru-RU" sz="6600" i="1" dirty="0"/>
          </a:p>
        </p:txBody>
      </p:sp>
      <p:pic>
        <p:nvPicPr>
          <p:cNvPr id="2" name="246_S 59">
            <a:hlinkClick r:id="" action="ppaction://media"/>
            <a:extLst>
              <a:ext uri="{FF2B5EF4-FFF2-40B4-BE49-F238E27FC236}">
                <a16:creationId xmlns="" xmlns:a16="http://schemas.microsoft.com/office/drawing/2014/main" id="{7B3DE45C-7705-4E05-9F93-4BA87DB004A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139952" y="27534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0244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971600" y="3004557"/>
            <a:ext cx="7416824" cy="1584176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___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71600" y="872716"/>
            <a:ext cx="7416824" cy="12241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1F7B35B-3221-4721-9408-9319CE32DC73}"/>
              </a:ext>
            </a:extLst>
          </p:cNvPr>
          <p:cNvSpPr txBox="1"/>
          <p:nvPr/>
        </p:nvSpPr>
        <p:spPr>
          <a:xfrm>
            <a:off x="143544" y="5805264"/>
            <a:ext cx="885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*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o’clock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ru-RU" sz="2800" dirty="0">
                <a:latin typeface="Comic Sans MS" panose="030F0702030302020204" pitchFamily="66" charset="0"/>
              </a:rPr>
              <a:t>– сокращение от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ru-RU" sz="2800" dirty="0">
                <a:latin typeface="Comic Sans MS" panose="030F0702030302020204" pitchFamily="66" charset="0"/>
              </a:rPr>
              <a:t>«</a:t>
            </a:r>
            <a:r>
              <a:rPr lang="en-US" sz="2800" dirty="0">
                <a:latin typeface="Comic Sans MS" panose="030F0702030302020204" pitchFamily="66" charset="0"/>
              </a:rPr>
              <a:t>of the clock</a:t>
            </a:r>
            <a:r>
              <a:rPr lang="ru-RU" sz="2800" dirty="0">
                <a:latin typeface="Comic Sans MS" panose="030F0702030302020204" pitchFamily="66" charset="0"/>
              </a:rPr>
              <a:t>»</a:t>
            </a:r>
            <a:r>
              <a:rPr lang="en-US" sz="2800" dirty="0">
                <a:latin typeface="Comic Sans MS" panose="030F0702030302020204" pitchFamily="66" charset="0"/>
              </a:rPr>
              <a:t> </a:t>
            </a:r>
            <a:r>
              <a:rPr lang="ru-RU" sz="2800" dirty="0">
                <a:latin typeface="Comic Sans MS" panose="030F0702030302020204" pitchFamily="66" charset="0"/>
              </a:rPr>
              <a:t>(на часах)</a:t>
            </a:r>
          </a:p>
        </p:txBody>
      </p:sp>
    </p:spTree>
    <p:extLst>
      <p:ext uri="{BB962C8B-B14F-4D97-AF65-F5344CB8AC3E}">
        <p14:creationId xmlns="" xmlns:p14="http://schemas.microsoft.com/office/powerpoint/2010/main" val="1814011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прямоугольное 4">
            <a:extLst>
              <a:ext uri="{FF2B5EF4-FFF2-40B4-BE49-F238E27FC236}">
                <a16:creationId xmlns="" xmlns:a16="http://schemas.microsoft.com/office/drawing/2014/main" id="{0CFE0AC5-6DA3-426B-9C6D-241E0E3DC383}"/>
              </a:ext>
            </a:extLst>
          </p:cNvPr>
          <p:cNvSpPr/>
          <p:nvPr/>
        </p:nvSpPr>
        <p:spPr>
          <a:xfrm>
            <a:off x="1763688" y="5373216"/>
            <a:ext cx="5184576" cy="1000507"/>
          </a:xfrm>
          <a:prstGeom prst="wedge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i="1" dirty="0"/>
              <a:t>It’s </a:t>
            </a:r>
            <a:r>
              <a:rPr lang="en-US" sz="4800" b="1" i="1" dirty="0">
                <a:solidFill>
                  <a:schemeClr val="accent2"/>
                </a:solidFill>
              </a:rPr>
              <a:t>one</a:t>
            </a:r>
            <a:r>
              <a:rPr lang="en-US" sz="4800" i="1" dirty="0"/>
              <a:t> o’clock</a:t>
            </a:r>
            <a:r>
              <a:rPr lang="ru-RU" sz="4800" i="1" dirty="0"/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36DB32-5FAB-4863-97A7-6E94F88211BF}"/>
              </a:ext>
            </a:extLst>
          </p:cNvPr>
          <p:cNvSpPr/>
          <p:nvPr/>
        </p:nvSpPr>
        <p:spPr>
          <a:xfrm>
            <a:off x="935596" y="116632"/>
            <a:ext cx="73088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Comic Sans MS" panose="030F0702030302020204" pitchFamily="66" charset="0"/>
              </a:rPr>
              <a:t>What’s the time?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21DA31E-D2EB-45D0-8899-08F5AC06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63" y="1229109"/>
            <a:ext cx="3933825" cy="3895725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4A188A0F-2D2B-4E9D-84F8-E0EE64766AE2}"/>
              </a:ext>
            </a:extLst>
          </p:cNvPr>
          <p:cNvCxnSpPr>
            <a:cxnSpLocks/>
          </p:cNvCxnSpPr>
          <p:nvPr/>
        </p:nvCxnSpPr>
        <p:spPr>
          <a:xfrm flipV="1">
            <a:off x="4355975" y="1988840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86EE1A5-A9E6-4C71-B70A-6FB97181F6ED}"/>
              </a:ext>
            </a:extLst>
          </p:cNvPr>
          <p:cNvCxnSpPr/>
          <p:nvPr/>
        </p:nvCxnSpPr>
        <p:spPr>
          <a:xfrm flipV="1">
            <a:off x="4427984" y="2492896"/>
            <a:ext cx="360040" cy="504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142366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271</Words>
  <Application>Microsoft Office PowerPoint</Application>
  <PresentationFormat>Экран (4:3)</PresentationFormat>
  <Paragraphs>75</Paragraphs>
  <Slides>30</Slides>
  <Notes>13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Step 59</vt:lpstr>
      <vt:lpstr>Слайд 2</vt:lpstr>
      <vt:lpstr>Учебник страница 89 №1 (аудирование)</vt:lpstr>
      <vt:lpstr>Назови цифры!</vt:lpstr>
      <vt:lpstr>Прочитай!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Который час?</vt:lpstr>
      <vt:lpstr>Который час?</vt:lpstr>
      <vt:lpstr>Который час?</vt:lpstr>
      <vt:lpstr>Который час?</vt:lpstr>
      <vt:lpstr>Который час?</vt:lpstr>
      <vt:lpstr>Который час?</vt:lpstr>
      <vt:lpstr>Который час?</vt:lpstr>
      <vt:lpstr>Который час?</vt:lpstr>
      <vt:lpstr>Учебник страница 91 №5</vt:lpstr>
      <vt:lpstr>Reading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</dc:title>
  <dc:creator>home</dc:creator>
  <cp:lastModifiedBy>user</cp:lastModifiedBy>
  <cp:revision>122</cp:revision>
  <dcterms:created xsi:type="dcterms:W3CDTF">2020-04-23T12:11:07Z</dcterms:created>
  <dcterms:modified xsi:type="dcterms:W3CDTF">2021-06-11T11:49:51Z</dcterms:modified>
</cp:coreProperties>
</file>