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1" r:id="rId4"/>
    <p:sldId id="262" r:id="rId5"/>
    <p:sldId id="268" r:id="rId6"/>
    <p:sldId id="270" r:id="rId7"/>
    <p:sldId id="271" r:id="rId8"/>
    <p:sldId id="273" r:id="rId9"/>
    <p:sldId id="274" r:id="rId10"/>
    <p:sldId id="275" r:id="rId11"/>
    <p:sldId id="276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7" r:id="rId20"/>
    <p:sldId id="28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EF481-861B-4BBD-9C2E-AD0D82CF540E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7CC0B-22CF-454B-8DD2-EB7416F8F5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EF481-861B-4BBD-9C2E-AD0D82CF540E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7CC0B-22CF-454B-8DD2-EB7416F8F5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EF481-861B-4BBD-9C2E-AD0D82CF540E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7CC0B-22CF-454B-8DD2-EB7416F8F5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EF481-861B-4BBD-9C2E-AD0D82CF540E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7CC0B-22CF-454B-8DD2-EB7416F8F5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EF481-861B-4BBD-9C2E-AD0D82CF540E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7CC0B-22CF-454B-8DD2-EB7416F8F5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EF481-861B-4BBD-9C2E-AD0D82CF540E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7CC0B-22CF-454B-8DD2-EB7416F8F5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EF481-861B-4BBD-9C2E-AD0D82CF540E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7CC0B-22CF-454B-8DD2-EB7416F8F5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EF481-861B-4BBD-9C2E-AD0D82CF540E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7CC0B-22CF-454B-8DD2-EB7416F8F5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EF481-861B-4BBD-9C2E-AD0D82CF540E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7CC0B-22CF-454B-8DD2-EB7416F8F5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EF481-861B-4BBD-9C2E-AD0D82CF540E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7CC0B-22CF-454B-8DD2-EB7416F8F5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EF481-861B-4BBD-9C2E-AD0D82CF540E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027CC0B-22CF-454B-8DD2-EB7416F8F5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A2EF481-861B-4BBD-9C2E-AD0D82CF540E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027CC0B-22CF-454B-8DD2-EB7416F8F5DA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4572008"/>
            <a:ext cx="8305800" cy="1857388"/>
          </a:xfrm>
          <a:scene3d>
            <a:camera prst="perspectiveContrastingRightFacing"/>
            <a:lightRig rig="freezing" dir="t">
              <a:rot lat="0" lon="0" rev="5640000"/>
            </a:lightRig>
          </a:scene3d>
          <a:sp3d>
            <a:bevelT prst="slope"/>
          </a:sp3d>
        </p:spPr>
        <p:txBody>
          <a:bodyPr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История возникновения и виды плавания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2214554"/>
            <a:ext cx="2714644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142984"/>
            <a:ext cx="307183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43636" y="1071546"/>
            <a:ext cx="278608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5724128" y="5500702"/>
            <a:ext cx="32055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Учитель : Гришина М.А.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1604" y="500042"/>
            <a:ext cx="60722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Спортивное плавание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71604" y="2214554"/>
            <a:ext cx="64294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Спортивное плавание -</a:t>
            </a:r>
          </a:p>
          <a:p>
            <a:pPr algn="ctr">
              <a:defRPr/>
            </a:pPr>
            <a:endParaRPr lang="ru-RU" sz="28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>
              <a:defRPr/>
            </a:pP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  <a:t>характеризуется системой специальной подготовки и участием в соревнованиях, которые проходят по определенным правилам. </a:t>
            </a:r>
            <a:endParaRPr lang="fr-CA" sz="2800" dirty="0" smtClean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19386" y="642918"/>
            <a:ext cx="270522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Спортивное плавание 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плавание</a:t>
            </a:r>
            <a:endParaRPr lang="ru-RU" sz="28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3" name="Объект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96875" y="1566863"/>
            <a:ext cx="8345488" cy="5102225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704088"/>
            <a:ext cx="6400816" cy="724648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Кроль на груди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4" name="Shape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</p:nvPr>
        </p:nvPicPr>
        <p:blipFill>
          <a:blip r:embed="rId3">
            <a:lum contrast="40000"/>
          </a:blip>
          <a:srcRect/>
          <a:stretch>
            <a:fillRect/>
          </a:stretch>
        </p:blipFill>
        <p:spPr>
          <a:xfrm>
            <a:off x="500034" y="1857364"/>
            <a:ext cx="7929618" cy="4714908"/>
          </a:xfr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7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60" y="704088"/>
            <a:ext cx="6257940" cy="867524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FF0000"/>
                </a:solidFill>
              </a:rPr>
              <a:t>Кроль на спине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4" name="Shape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14348" y="1785926"/>
            <a:ext cx="7858180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2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hape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571472" y="1571612"/>
            <a:ext cx="7786742" cy="478634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704088"/>
            <a:ext cx="6329378" cy="724648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Баттерфляй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23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2786082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Оздоровительное плавание </a:t>
            </a:r>
            <a:r>
              <a:rPr lang="ru-RU" sz="27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Оздоровительное плавание </a:t>
            </a:r>
            <a:r>
              <a:rPr lang="ru-RU" sz="27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</a:rPr>
              <a:t>-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700" dirty="0" smtClean="0">
                <a:solidFill>
                  <a:schemeClr val="accent5">
                    <a:lumMod val="50000"/>
                  </a:schemeClr>
                </a:solidFill>
              </a:rPr>
              <a:t>использование особенностей плавательных движений и нахождения тела в воде в лечебных, профилактических, гигиенических, закаливающих, восстановительных, тонизирующих и других целях</a:t>
            </a:r>
            <a:r>
              <a:rPr lang="ru-RU" sz="3100" dirty="0" smtClean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ru-RU" sz="2700" dirty="0" smtClean="0">
                <a:solidFill>
                  <a:schemeClr val="accent5">
                    <a:lumMod val="50000"/>
                  </a:schemeClr>
                </a:solidFill>
              </a:rPr>
              <a:t>имеющих оздоровительную направленность.</a:t>
            </a:r>
            <a:br>
              <a:rPr lang="ru-RU" sz="2700" dirty="0" smtClean="0">
                <a:solidFill>
                  <a:schemeClr val="accent5">
                    <a:lumMod val="50000"/>
                  </a:schemeClr>
                </a:solidFill>
              </a:rPr>
            </a:br>
            <a:endParaRPr lang="ru-RU" sz="2700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8596" y="3429000"/>
            <a:ext cx="3857652" cy="3143272"/>
          </a:xfrm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6248" y="3429000"/>
            <a:ext cx="4702177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928670"/>
            <a:ext cx="7543824" cy="171451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Игровое плавание</a:t>
            </a:r>
            <a:r>
              <a:rPr lang="ru-RU" sz="1400" b="1" dirty="0" smtClean="0">
                <a:solidFill>
                  <a:srgbClr val="C00000"/>
                </a:solidFill>
              </a:rPr>
              <a:t>    </a:t>
            </a:r>
            <a:br>
              <a:rPr lang="ru-RU" sz="1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Игровое плавание – использование всевозможных подвижных игр в условиях водной среды </a:t>
            </a:r>
            <a:b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</a:br>
            <a:endParaRPr lang="ru-RU" sz="24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5720" y="2643182"/>
            <a:ext cx="4210080" cy="3694085"/>
          </a:xfrm>
        </p:spPr>
      </p:pic>
      <p:pic>
        <p:nvPicPr>
          <p:cNvPr id="6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8200" y="2643183"/>
            <a:ext cx="4138642" cy="358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12" y="704088"/>
            <a:ext cx="2643206" cy="593962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Прикладное плавание </a:t>
            </a:r>
            <a:r>
              <a:rPr lang="ru-RU" sz="2800" dirty="0" smtClean="0">
                <a:solidFill>
                  <a:srgbClr val="7030A0"/>
                </a:solidFill>
              </a:rPr>
              <a:t>-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способность человека держаться на воде (то есть обладать навыком плавания) и производить в воде жизненно необходимые действия и мероприятия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Объект 2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714356"/>
            <a:ext cx="3469381" cy="5500726"/>
          </a:xfrm>
        </p:spPr>
      </p:pic>
      <p:pic>
        <p:nvPicPr>
          <p:cNvPr id="5" name="Picture 2" descr="G:\Рабочий стол\На конкурс\Виды плавания\Приклад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2138" y="714356"/>
            <a:ext cx="2962275" cy="5694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72132" y="704088"/>
            <a:ext cx="3114668" cy="5868184"/>
          </a:xfrm>
        </p:spPr>
        <p:txBody>
          <a:bodyPr>
            <a:normAutofit fontScale="90000"/>
          </a:bodyPr>
          <a:lstStyle/>
          <a:p>
            <a:pPr>
              <a:lnSpc>
                <a:spcPct val="90000"/>
              </a:lnSpc>
              <a:defRPr/>
            </a:pPr>
            <a:r>
              <a:rPr lang="ru-RU" sz="3600" b="1" dirty="0" smtClean="0">
                <a:solidFill>
                  <a:srgbClr val="FF0000"/>
                </a:solidFill>
              </a:rPr>
              <a:t>Подводное плавание.</a:t>
            </a: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</a:rPr>
              <a:t>Скоростное плавание под водой с использованием специального снаряжения и оборудования: акваланг со сжатым воздухом, ласты.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5">
                    <a:lumMod val="50000"/>
                  </a:schemeClr>
                </a:solidFill>
              </a:rPr>
            </a:br>
            <a:endParaRPr lang="ru-RU" sz="2000" dirty="0"/>
          </a:p>
        </p:txBody>
      </p:sp>
      <p:pic>
        <p:nvPicPr>
          <p:cNvPr id="4" name="Объект 2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158" y="1000108"/>
            <a:ext cx="4786346" cy="5500725"/>
          </a:xfr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260648"/>
            <a:ext cx="6192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Вывод :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12" y="0"/>
            <a:ext cx="8154712" cy="611603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5477358"/>
            <a:ext cx="2465432" cy="1380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4330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724912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Плавание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– самый красивый и самый полезный вид спорта. Оно имеет необычайно давнюю историю. Ещё Древние славянами проводились соревнования по плаванию, суть их была такова: Люди плавали по реке и ловили рыбу руками, тот кто приносил на берег самую крупную рыбу, того и считали победителем. Эти соревнования не похожи на современные, но тем не менее, умение плавать имело в них решающее значение.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3500438"/>
            <a:ext cx="350046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571876"/>
            <a:ext cx="4000528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1268760"/>
            <a:ext cx="43204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/>
            <a:r>
              <a:rPr lang="ru-RU" sz="6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</a:p>
          <a:p>
            <a:pPr algn="ctr"/>
            <a:r>
              <a:rPr lang="ru-RU" sz="6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внимание</a:t>
            </a:r>
            <a:endParaRPr lang="ru-RU" sz="6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96014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653474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Спортивное плавание зародилось на рубеже  15 – 16 веков. Первыми соревнованиями были состязания пловцов в 1515 году в Венеции. В 1538году вышло первое руководство по плаванию датчанина П. </a:t>
            </a:r>
            <a:r>
              <a:rPr lang="ru-RU" sz="2400" dirty="0" err="1" smtClean="0">
                <a:solidFill>
                  <a:schemeClr val="accent1">
                    <a:lumMod val="50000"/>
                  </a:schemeClr>
                </a:solidFill>
              </a:rPr>
              <a:t>Винимана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b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Первые школы плавания появились во второй половине 18 начале 19 веков в Германии, Австрии, Чехословакии, Франции.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3643314"/>
            <a:ext cx="357190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3643314"/>
            <a:ext cx="350046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153804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 smtClean="0"/>
              <a:t>Плавание в России в древности развивалось как прикладной вид. В середине 17 века в русских войсках вводится обучение плаванию. </a:t>
            </a:r>
            <a:br>
              <a:rPr lang="ru-RU" sz="3200" b="1" i="1" dirty="0" smtClean="0"/>
            </a:br>
            <a:r>
              <a:rPr lang="ru-RU" sz="3200" b="1" i="1" dirty="0" smtClean="0"/>
              <a:t>Пётр1 вводит его в программу подготовки офицеров армии и флота: «Всем новым солдатам без изъятия должно учиться плавать, не всегда есть мосты.»</a:t>
            </a:r>
            <a:endParaRPr lang="ru-RU" sz="32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457200" y="6324597"/>
            <a:ext cx="82296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010796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В дореволюционной России спортивное плавание не имело широкого распространения. В начале 20 века было 7 примитивных закрытых плавательных бассейнов. Тренировки проводились преимущественно в открытой воде летом, по этому результаты пловцов были низкие.</a:t>
            </a:r>
            <a:br>
              <a:rPr lang="ru-RU" sz="2400" dirty="0" smtClean="0"/>
            </a:br>
            <a:r>
              <a:rPr lang="ru-RU" sz="2400" dirty="0" smtClean="0"/>
              <a:t>В 1913г. в Киеве  впервые проведено первенство России по плаванию.</a:t>
            </a:r>
            <a:br>
              <a:rPr lang="ru-RU" sz="2400" dirty="0" smtClean="0"/>
            </a:br>
            <a:r>
              <a:rPr lang="ru-RU" sz="2400" dirty="0" smtClean="0"/>
              <a:t>В СССР первые соревнования по плаванию состоялись  в 1918г. в Москве.</a:t>
            </a:r>
            <a:br>
              <a:rPr lang="ru-RU" sz="24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28794" y="4143380"/>
            <a:ext cx="4857784" cy="271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3757610" cy="5939622"/>
          </a:xfrm>
        </p:spPr>
        <p:txBody>
          <a:bodyPr>
            <a:noAutofit/>
          </a:bodyPr>
          <a:lstStyle/>
          <a:p>
            <a:r>
              <a:rPr lang="ru-RU" sz="2200" dirty="0" smtClean="0"/>
              <a:t>Популярной русской школой плавания, где была довольно широко поставлена спортивная работа, являлась </a:t>
            </a:r>
            <a:r>
              <a:rPr lang="ru-RU" sz="2200" dirty="0" err="1" smtClean="0"/>
              <a:t>Шуваловская</a:t>
            </a:r>
            <a:r>
              <a:rPr lang="ru-RU" sz="2200" dirty="0" smtClean="0"/>
              <a:t> школа, организованная в 1908 г. по инициативе В. В. </a:t>
            </a:r>
            <a:r>
              <a:rPr lang="ru-RU" sz="2200" dirty="0" err="1" smtClean="0"/>
              <a:t>Пескова</a:t>
            </a:r>
            <a:r>
              <a:rPr lang="ru-RU" sz="2200" dirty="0" smtClean="0"/>
              <a:t> на Суздальском озере в пригороде Петербурга - Шувалове.</a:t>
            </a:r>
            <a:br>
              <a:rPr lang="ru-RU" sz="2200" dirty="0" smtClean="0"/>
            </a:br>
            <a:r>
              <a:rPr lang="ru-RU" sz="2200" dirty="0" smtClean="0"/>
              <a:t> В 1922 г. было образовано общество плавания “Дельфин”, явившееся преемником традиций </a:t>
            </a:r>
            <a:r>
              <a:rPr lang="ru-RU" sz="2200" dirty="0" err="1" smtClean="0"/>
              <a:t>Шуваловской</a:t>
            </a:r>
            <a:r>
              <a:rPr lang="ru-RU" sz="2200" dirty="0" smtClean="0"/>
              <a:t> школы и ставшее вскоре своеобразным центром спортивного плавания в стране. </a:t>
            </a:r>
            <a:endParaRPr lang="ru-RU" sz="2200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071546"/>
            <a:ext cx="4214842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3224978"/>
          </a:xfrm>
        </p:spPr>
        <p:txBody>
          <a:bodyPr>
            <a:noAutofit/>
          </a:bodyPr>
          <a:lstStyle/>
          <a:p>
            <a:r>
              <a:rPr lang="ru-RU" sz="2400" dirty="0" smtClean="0"/>
              <a:t>Массовое развитие плавания связано с включением его в программу ГТО ( «Готов к труду и обороне») в 1930 -1932 годах. Плавание стало одно из основных учебных дисциплин в институтах и техникумах физической культуры, на факультетах физического воспитания педагогических вузов.</a:t>
            </a:r>
            <a:br>
              <a:rPr lang="ru-RU" sz="2400" dirty="0" smtClean="0"/>
            </a:br>
            <a:r>
              <a:rPr lang="ru-RU" sz="2400" dirty="0" smtClean="0"/>
              <a:t>В конце 40-х годов началось  строительство зимних и летних бассейнов для спортивного плавания.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000504"/>
            <a:ext cx="392909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4071942"/>
            <a:ext cx="357190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itre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143108" y="500042"/>
            <a:ext cx="6072230" cy="171451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86000" y="2214554"/>
            <a:ext cx="4572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Вид плавания </a:t>
            </a:r>
            <a:r>
              <a:rPr lang="ru-RU" sz="4000" dirty="0" smtClean="0"/>
              <a:t>-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</a:rPr>
              <a:t>одно из направлений активной физической деятельности человека в воде. </a:t>
            </a:r>
            <a:endParaRPr lang="fr-CA" sz="4000" dirty="0" smtClean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57158" y="357166"/>
            <a:ext cx="8345487" cy="6072188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707</TotalTime>
  <Words>366</Words>
  <Application>Microsoft Office PowerPoint</Application>
  <PresentationFormat>Экран (4:3)</PresentationFormat>
  <Paragraphs>25</Paragraphs>
  <Slides>20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Поток</vt:lpstr>
      <vt:lpstr>История возникновения и виды плавания</vt:lpstr>
      <vt:lpstr>Плавание – самый красивый и самый полезный вид спорта. Оно имеет необычайно давнюю историю. Ещё Древние славянами проводились соревнования по плаванию, суть их была такова: Люди плавали по реке и ловили рыбу руками, тот кто приносил на берег самую крупную рыбу, того и считали победителем. Эти соревнования не похожи на современные, но тем не менее, умение плавать имело в них решающее значение.</vt:lpstr>
      <vt:lpstr>Спортивное плавание зародилось на рубеже  15 – 16 веков. Первыми соревнованиями были состязания пловцов в 1515 году в Венеции. В 1538году вышло первое руководство по плаванию датчанина П. Винимана. Первые школы плавания появились во второй половине 18 начале 19 веков в Германии, Австрии, Чехословакии, Франции.</vt:lpstr>
      <vt:lpstr>Плавание в России в древности развивалось как прикладной вид. В середине 17 века в русских войсках вводится обучение плаванию.  Пётр1 вводит его в программу подготовки офицеров армии и флота: «Всем новым солдатам без изъятия должно учиться плавать, не всегда есть мосты.»</vt:lpstr>
      <vt:lpstr>В дореволюционной России спортивное плавание не имело широкого распространения. В начале 20 века было 7 примитивных закрытых плавательных бассейнов. Тренировки проводились преимущественно в открытой воде летом, по этому результаты пловцов были низкие. В 1913г. в Киеве  впервые проведено первенство России по плаванию. В СССР первые соревнования по плаванию состоялись  в 1918г. в Москве.  </vt:lpstr>
      <vt:lpstr>Популярной русской школой плавания, где была довольно широко поставлена спортивная работа, являлась Шуваловская школа, организованная в 1908 г. по инициативе В. В. Пескова на Суздальском озере в пригороде Петербурга - Шувалове.  В 1922 г. было образовано общество плавания “Дельфин”, явившееся преемником традиций Шуваловской школы и ставшее вскоре своеобразным центром спортивного плавания в стране. </vt:lpstr>
      <vt:lpstr>Массовое развитие плавания связано с включением его в программу ГТО ( «Готов к труду и обороне») в 1930 -1932 годах. Плавание стало одно из основных учебных дисциплин в институтах и техникумах физической культуры, на факультетах физического воспитания педагогических вузов. В конце 40-х годов началось  строительство зимних и летних бассейнов для спортивного плавания.</vt:lpstr>
      <vt:lpstr>Презентация PowerPoint</vt:lpstr>
      <vt:lpstr>Презентация PowerPoint</vt:lpstr>
      <vt:lpstr>Презентация PowerPoint</vt:lpstr>
      <vt:lpstr>Презентация PowerPoint</vt:lpstr>
      <vt:lpstr>Кроль на груди</vt:lpstr>
      <vt:lpstr>Кроль на спине</vt:lpstr>
      <vt:lpstr>Баттерфляй</vt:lpstr>
      <vt:lpstr>Оздоровительное плавание Оздоровительное плавание - использование особенностей плавательных движений и нахождения тела в воде в лечебных, профилактических, гигиенических, закаливающих, восстановительных, тонизирующих и других целях, имеющих оздоровительную направленность. </vt:lpstr>
      <vt:lpstr>Игровое плавание     Игровое плавание – использование всевозможных подвижных игр в условиях водной среды  </vt:lpstr>
      <vt:lpstr>Прикладное плавание - способность человека держаться на воде (то есть обладать навыком плавания) и производить в воде жизненно необходимые действия и мероприятия</vt:lpstr>
      <vt:lpstr>Подводное плавание.  Скоростное плавание под водой с использованием специального снаряжения и оборудования: акваланг со сжатым воздухом, ласты.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HP</cp:lastModifiedBy>
  <cp:revision>80</cp:revision>
  <dcterms:created xsi:type="dcterms:W3CDTF">2014-10-04T13:22:23Z</dcterms:created>
  <dcterms:modified xsi:type="dcterms:W3CDTF">2022-05-16T17:35:15Z</dcterms:modified>
</cp:coreProperties>
</file>