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98C4A80-508F-4EFF-88F2-C6E7D4045B5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703EA82-A1E7-4645-8A17-6234097D43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128792" cy="407707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+mn-lt"/>
              </a:rPr>
              <a:t>Русские народные загадки о ветре. Владимир </a:t>
            </a:r>
            <a:r>
              <a:rPr lang="ru-RU" sz="3600" b="1" dirty="0" err="1" smtClean="0">
                <a:latin typeface="+mn-lt"/>
              </a:rPr>
              <a:t>солоухин</a:t>
            </a:r>
            <a:r>
              <a:rPr lang="ru-RU" sz="3600" b="1" dirty="0" smtClean="0">
                <a:latin typeface="+mn-lt"/>
              </a:rPr>
              <a:t> «ветер».</a:t>
            </a:r>
            <a:br>
              <a:rPr lang="ru-RU" sz="3600" b="1" dirty="0" smtClean="0">
                <a:latin typeface="+mn-lt"/>
              </a:rPr>
            </a:br>
            <a:endParaRPr lang="ru-RU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1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352960"/>
            <a:ext cx="7243143" cy="1077218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Владимир Алексеевич Солоухин «Ветер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70080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Словарная работа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334071"/>
            <a:ext cx="855439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/>
              <a:t>Рейд</a:t>
            </a:r>
            <a:r>
              <a:rPr lang="ru-RU" sz="2400" dirty="0" smtClean="0"/>
              <a:t> – место якорной стоянки судов внутри или вблизи порта</a:t>
            </a:r>
            <a:r>
              <a:rPr lang="ru-RU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Резон</a:t>
            </a:r>
            <a:r>
              <a:rPr lang="ru-RU" dirty="0" smtClean="0"/>
              <a:t> </a:t>
            </a:r>
            <a:r>
              <a:rPr lang="ru-RU" sz="2400" dirty="0" smtClean="0"/>
              <a:t>– довод,  разумное основание, смысл.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30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848908"/>
            <a:ext cx="6716967" cy="92333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352425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32656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/>
              <a:t>Соедините явления со словом,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/>
              <a:t> описывающим его образ. 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2204864"/>
            <a:ext cx="1300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МОРОЗ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15815" y="2204864"/>
            <a:ext cx="16280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МОЛНИЯ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2204864"/>
            <a:ext cx="1094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ГРОМ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2204864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ВЕТЕР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12348" y="3628338"/>
            <a:ext cx="842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В</a:t>
            </a:r>
            <a:r>
              <a:rPr lang="ru-RU" sz="2400" b="1" dirty="0" smtClean="0"/>
              <a:t>ОЛ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60575" y="362833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56880" y="3628336"/>
            <a:ext cx="1453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СТРЕЛА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65862" y="3628161"/>
            <a:ext cx="1826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ДЕДУШКА</a:t>
            </a:r>
            <a:endParaRPr lang="ru-RU" sz="2400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403648" y="2666529"/>
            <a:ext cx="6264696" cy="9616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067944" y="2780928"/>
            <a:ext cx="1728192" cy="847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9" idx="0"/>
          </p:cNvCxnSpPr>
          <p:nvPr/>
        </p:nvCxnSpPr>
        <p:spPr>
          <a:xfrm flipH="1">
            <a:off x="1333650" y="2780928"/>
            <a:ext cx="4534494" cy="847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232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128792" cy="52322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ВЕТЕР, ВЕТЕР, ТЫ МОГУЧ…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7" r="8053" b="7807"/>
          <a:stretch/>
        </p:blipFill>
        <p:spPr bwMode="auto">
          <a:xfrm>
            <a:off x="179512" y="1208887"/>
            <a:ext cx="880198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36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84065"/>
            <a:ext cx="8352928" cy="1323439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Выпишите из загадок глаголы, </a:t>
            </a:r>
          </a:p>
          <a:p>
            <a:pPr algn="ctr"/>
            <a:r>
              <a:rPr lang="ru-RU" sz="4000" dirty="0" smtClean="0"/>
              <a:t>которые передают: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2060847"/>
            <a:ext cx="9294339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000" dirty="0" smtClean="0"/>
              <a:t>А. Звуки, издаваемые ветром_____________________</a:t>
            </a:r>
          </a:p>
          <a:p>
            <a:pPr>
              <a:lnSpc>
                <a:spcPct val="150000"/>
              </a:lnSpc>
            </a:pPr>
            <a:r>
              <a:rPr lang="ru-RU" sz="3000" dirty="0" smtClean="0"/>
              <a:t>Б. Передвижение ветра__________________________</a:t>
            </a:r>
          </a:p>
          <a:p>
            <a:pPr>
              <a:lnSpc>
                <a:spcPct val="150000"/>
              </a:lnSpc>
            </a:pPr>
            <a:r>
              <a:rPr lang="ru-RU" sz="3000" dirty="0" smtClean="0"/>
              <a:t>В. Проказы  ветра_______________________________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5821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32656"/>
            <a:ext cx="6644127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Владимир Алексеевич Солоухин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052735"/>
            <a:ext cx="2940921" cy="396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3928" y="1083329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Родился в 1924 году в июне, в селе </a:t>
            </a:r>
            <a:r>
              <a:rPr lang="ru-RU" sz="3200" dirty="0" err="1" smtClean="0"/>
              <a:t>Алепине</a:t>
            </a:r>
            <a:r>
              <a:rPr lang="ru-RU" sz="3200" dirty="0" smtClean="0"/>
              <a:t> в сорока верстах от Владимира, на берегу маленькой речки </a:t>
            </a:r>
            <a:r>
              <a:rPr lang="ru-RU" sz="3200" dirty="0" err="1" smtClean="0"/>
              <a:t>Ворщи</a:t>
            </a:r>
            <a:r>
              <a:rPr lang="ru-RU" sz="3200" dirty="0" smtClean="0"/>
              <a:t>, в крестьянской и, как бы написали чуть раньше, патриархальной семье.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0859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284" y="2485155"/>
            <a:ext cx="90181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Вечерами читала стихи. Она  знала наизусть довольно много стихов Некрасова, Сурикова, А. К. Толстого. "Не ветер бушует над бором...", "Поздняя осень, грачи улетели...", "Колокольчики мои - цветики степные...", "Вечер был, сверкали звезды...", "Вот моя деревня, вот мой дом родной..." и многое другое было схвачено писателем и запомнено наизусть с материнского голоса в четырехлетнем возрасте.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4" t="10762" r="10343" b="6646"/>
          <a:stretch/>
        </p:blipFill>
        <p:spPr bwMode="auto">
          <a:xfrm>
            <a:off x="129284" y="188640"/>
            <a:ext cx="401749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1396" y="534935"/>
            <a:ext cx="480580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Владимир был младшим из десяти</a:t>
            </a:r>
          </a:p>
          <a:p>
            <a:r>
              <a:rPr lang="ru-RU" sz="2400" dirty="0" smtClean="0"/>
              <a:t>братьев и сестёр. Мать писателя, </a:t>
            </a:r>
          </a:p>
          <a:p>
            <a:r>
              <a:rPr lang="ru-RU" sz="2400" dirty="0" smtClean="0"/>
              <a:t>Степанида Ивановна, много</a:t>
            </a:r>
          </a:p>
          <a:p>
            <a:r>
              <a:rPr lang="ru-RU" sz="2400" dirty="0" smtClean="0"/>
              <a:t> работала, приучала  к труду и </a:t>
            </a:r>
          </a:p>
          <a:p>
            <a:r>
              <a:rPr lang="ru-RU" sz="2400" dirty="0" smtClean="0"/>
              <a:t>детей.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898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260648"/>
            <a:ext cx="58681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«Деревенское детство, начальная школа в родном </a:t>
            </a:r>
            <a:r>
              <a:rPr lang="ru-RU" sz="2400" dirty="0" err="1" smtClean="0"/>
              <a:t>Алепине</a:t>
            </a:r>
            <a:r>
              <a:rPr lang="ru-RU" sz="2400" dirty="0" smtClean="0"/>
              <a:t> (сто четырнадцать ребятишек из десятка окрестных деревенек), семилетка в соседнем селе Черкутине, затем Владимирский механический техникум (бывшее Мальцевское училище) и диплом технолога по инструментальному производству. Никто не знает, почему из ста четырнадцати сверстников и сверстниц в начальной школе одного обуяла страсть сочинять стихи» - напишет Солоухин в автобиографии. 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" y="260648"/>
            <a:ext cx="3122490" cy="3199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548680"/>
            <a:ext cx="4968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Первая публикация — стихотворение «Дождь в степи» в «Комсомольской правде» - 1946г</a:t>
            </a:r>
          </a:p>
          <a:p>
            <a:r>
              <a:rPr lang="ru-RU" sz="2400" dirty="0" smtClean="0"/>
              <a:t>В 1946—1951г.г.  учился в Литературном институте имени Горького. После окончания института работал разъездным корреспондентом-очеркистом, писал репортажи о поездках по стране и загранице.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156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з книги Владимира Солоухина &amp;quot;Последняя ступень (Исповедь вашего совре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8" y="3399451"/>
            <a:ext cx="20288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20383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97" b="30780"/>
          <a:stretch/>
        </p:blipFill>
        <p:spPr bwMode="auto">
          <a:xfrm>
            <a:off x="4592342" y="2861623"/>
            <a:ext cx="1973778" cy="304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55592"/>
            <a:ext cx="2271654" cy="304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319315"/>
            <a:ext cx="7457875" cy="52322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Произведения для детей Владимира Солоухина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2465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85</TotalTime>
  <Words>344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Углы</vt:lpstr>
      <vt:lpstr>Русские народные загадки о ветре. Владимир солоухин «ветер».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загадки о ветре. Владимир солоухин «ветер».</dc:title>
  <dc:creator>Наташа</dc:creator>
  <cp:lastModifiedBy>Наташа</cp:lastModifiedBy>
  <cp:revision>9</cp:revision>
  <dcterms:created xsi:type="dcterms:W3CDTF">2022-05-15T20:46:36Z</dcterms:created>
  <dcterms:modified xsi:type="dcterms:W3CDTF">2022-05-16T17:50:50Z</dcterms:modified>
</cp:coreProperties>
</file>