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Ансамбль песни и танца «Донбасс»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39804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ocuments.infourok.ru/75315a85-fb68-483e-b107-807b7152d344/0/image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1257300" cy="208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documents.infourok.ru/75315a85-fb68-483e-b107-807b7152d344/0/image0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861048"/>
            <a:ext cx="1257300" cy="208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7237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История ансамбля берет свое начало в далеком 1937 году. Тогда по решению Центрального комитета профсоюзов рабочих угольной промышленности в городе </a:t>
            </a:r>
            <a:r>
              <a:rPr lang="ru-RU" dirty="0" err="1"/>
              <a:t>Сталино</a:t>
            </a:r>
            <a:r>
              <a:rPr lang="ru-RU" dirty="0"/>
              <a:t> (сейчас Донецк) был создан Шахтерский ансамбль песни и пляски, основной задачей которого являлось обслуживание тематическими концертными программами трудящихся угольно-рудной и других отраслей промышленности. Основателями ансамбля были выдающиеся и талантливые руководители Б. Коганер, М. </a:t>
            </a:r>
            <a:r>
              <a:rPr lang="ru-RU" dirty="0" err="1"/>
              <a:t>Баканин</a:t>
            </a:r>
            <a:r>
              <a:rPr lang="ru-RU" dirty="0"/>
              <a:t> и </a:t>
            </a:r>
            <a:r>
              <a:rPr lang="ru-RU" dirty="0" err="1"/>
              <a:t>В.Бальшин</a:t>
            </a:r>
            <a:r>
              <a:rPr lang="ru-RU" dirty="0"/>
              <a:t>. Бесценный вклад в творческую судьбу ансамбля также внёс композитор Зиновий Дунаевский, который на протяжении  многих лет был художественным руководителем этого коллектива, где впервые прозвучала его знаменитый «</a:t>
            </a:r>
            <a:r>
              <a:rPr lang="ru-RU" dirty="0" smtClean="0"/>
              <a:t>Шахтёрский вальс</a:t>
            </a:r>
            <a:r>
              <a:rPr lang="ru-RU" dirty="0"/>
              <a:t>». За четыре года своего довоенного существования Шахтерский ансамбль демонстрировал свое искусство в разных городах, ежегодно выступал в столицах республик СССР.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9027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16632"/>
            <a:ext cx="80648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Великая Отечественная война застала ансамбль на гастролях в Сибири, которые были прекращены и коллектив был  отозван в Донбасс. В июне 1941 года из артистов-добровольцев была создана концертная бригада, впоследствии откомандированная на Южный фронт в район Каховки Херсонской области, в кавалерийский корпус генерала Белова. Более 900 концертов дали артисты ансамбля на передовой, в перерывах между боями, для раненых, а также для тружеников прифронтовой полосы.</a:t>
            </a:r>
            <a:endParaRPr lang="ru-RU" dirty="0"/>
          </a:p>
        </p:txBody>
      </p:sp>
      <p:sp>
        <p:nvSpPr>
          <p:cNvPr id="5" name="AutoShape 4" descr="История заслуженного государственного академического ансамбля &quot;Донбасс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История заслуженного государственного академического ансамбля &quot;Донбасс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История заслуженного государственного академического ансамбля &quot;Донбасс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2636912"/>
            <a:ext cx="5119737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658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88640"/>
            <a:ext cx="78488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Часто выступления проходили в сложнейшей обстановке: в зимнюю стужу приходилось играть, а не снимая перчаток, концерты прерывались бомбежки и Артобстрел. По активную концертную деятельность политуправление Южного фронта, возглавляемое </a:t>
            </a:r>
            <a:r>
              <a:rPr lang="ru-RU" dirty="0" err="1"/>
              <a:t>Л.И.Брежневым</a:t>
            </a:r>
            <a:r>
              <a:rPr lang="ru-RU" dirty="0"/>
              <a:t>, не раз Объявляли ансамбля благодарности. Кроме того, весь состав Шахтерск ансамбля песни и пляски был награжден медалями «За оборону Кавказа» и «За доблестный труд в период Великой Отечественной войны 1941-1945 гг.»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564904"/>
            <a:ext cx="4752528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66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08520" y="0"/>
            <a:ext cx="907300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В конце июля 1942 года во время поездки по Кавказу автобус ансамбля сорвался в горное ущелье. Обошлось без человеческих жертв, но многие артисты были очень серьезно травмированы.</a:t>
            </a:r>
          </a:p>
          <a:p>
            <a:r>
              <a:rPr lang="ru-RU" dirty="0"/>
              <a:t>    Уже осенью 1943 года, после освобождения Донбасса от фашистских захватчиков, ансамбль был отозван в город </a:t>
            </a:r>
            <a:r>
              <a:rPr lang="ru-RU" dirty="0" err="1"/>
              <a:t>Сталино</a:t>
            </a:r>
            <a:r>
              <a:rPr lang="ru-RU" dirty="0"/>
              <a:t> для обслуживания трудящихся региона, активно восстанавливающих разрушенные шахты и заводы. Начались трудовые будни.</a:t>
            </a:r>
          </a:p>
          <a:p>
            <a:r>
              <a:rPr lang="ru-RU" dirty="0"/>
              <a:t>   В Послевоенные годы Шахтерский ансамбль песни и пляски очень много гастролировал по Советскому Союзу. В феврале 1957 года ансамбль расформировали, но уже в августе был набран новый молодежный состав. В то время ансамбль назывался «Молодая гвардия».</a:t>
            </a:r>
          </a:p>
          <a:p>
            <a:r>
              <a:rPr lang="ru-RU" dirty="0"/>
              <a:t>   В 1959 году ансамбль был переименован в ансамбль песни и танца «Донбасс»</a:t>
            </a:r>
          </a:p>
        </p:txBody>
      </p:sp>
      <p:pic>
        <p:nvPicPr>
          <p:cNvPr id="3074" name="Picture 2" descr="История заслуженного государственного академического ансамбля &quot;Донбасс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9040"/>
            <a:ext cx="3995936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996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6632"/>
            <a:ext cx="7200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История ансамбля  в 60-80-е годы</a:t>
            </a:r>
            <a:endParaRPr lang="ru-RU" dirty="0"/>
          </a:p>
          <a:p>
            <a:pPr algn="ctr"/>
            <a:r>
              <a:rPr lang="ru-RU" dirty="0"/>
              <a:t>Гастрольные выступления ансамбля в 60-80е годы  была очень обширна, коллектив активно гастролировал во всех республиках Советского Союза и за его пределами. Зрители зарубежных стран рукоплескали творчеству донецких </a:t>
            </a:r>
            <a:r>
              <a:rPr lang="ru-RU" dirty="0" smtClean="0"/>
              <a:t>артистов.</a:t>
            </a:r>
          </a:p>
          <a:p>
            <a:pPr algn="ctr"/>
            <a:r>
              <a:rPr lang="ru-RU" dirty="0"/>
              <a:t> В эти годы творческая деятельность ансамбля неоднократно отмечалась различными наградами, шахтёрскому ансамблю песни и танца «Донбасс» присвоено звание «Заслуженный»</a:t>
            </a:r>
          </a:p>
        </p:txBody>
      </p:sp>
      <p:pic>
        <p:nvPicPr>
          <p:cNvPr id="4098" name="Picture 2" descr="Заслуженный Государственный Академический Ансамбль песни и танца Донбасс. О  коллектив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62" y="2708920"/>
            <a:ext cx="4388862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123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8925303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История ансамбля  в 90-2000-е годы</a:t>
            </a:r>
            <a:endParaRPr lang="ru-RU" dirty="0"/>
          </a:p>
          <a:p>
            <a:r>
              <a:rPr lang="ru-RU" dirty="0"/>
              <a:t>   Начало 90-х стало очень сложным временем для ансамбля. 21 ноября 1990 года Президиум Донецкого областного союза независимых профсоюзов принимает постановление «О заслуженном  ансамбле песни и танца« Донбасс ». В нем говорится, что в связи с отсутствием финансовых </a:t>
            </a:r>
            <a:r>
              <a:rPr lang="ru-RU" sz="1500" dirty="0"/>
              <a:t>средств на содержание и обеспечение творческой, хозяйственной деятельности ансамбль переводится на самофинансирование. Были проведены реорганизация и сокращение штата до 61 человек. В балете насчитывалось 36 человек, в оркестре вместе с музыкальным руководителем – 17,  сохранялось 3 солиста. Но, несмотря на все трудности, уже в 1993 году коллектив становится лауреатом двух международных фестивалей в Греции и активно гастролирует:</a:t>
            </a:r>
          </a:p>
          <a:p>
            <a:r>
              <a:rPr lang="ru-RU" sz="1500" dirty="0"/>
              <a:t>   1994 г. - получает главный приз на фестивале в Северной Корее, где соревновались в мастерстве творческие коллективы из 56 стран мира. Жюри единогласно присудило первое место и главный приз заслуженному ансамблю песни и танца  «Донбасс»;</a:t>
            </a:r>
          </a:p>
          <a:p>
            <a:r>
              <a:rPr lang="ru-RU" sz="1500" dirty="0"/>
              <a:t>1994 г. - победитель фестиваля в Испании;</a:t>
            </a:r>
          </a:p>
          <a:p>
            <a:r>
              <a:rPr lang="ru-RU" sz="1500" dirty="0"/>
              <a:t>2000 г. - участник Международного фестиваля в </a:t>
            </a:r>
            <a:r>
              <a:rPr lang="ru-RU" sz="1500" dirty="0" err="1"/>
              <a:t>г.Шарлеруа</a:t>
            </a:r>
            <a:r>
              <a:rPr lang="ru-RU" sz="1500" dirty="0"/>
              <a:t> (Бельгия)</a:t>
            </a:r>
          </a:p>
          <a:p>
            <a:r>
              <a:rPr lang="ru-RU" sz="1500" dirty="0"/>
              <a:t>2000 - 2004 гг. - участник международных конкурсов танца в Бразилии;</a:t>
            </a:r>
          </a:p>
          <a:p>
            <a:r>
              <a:rPr lang="ru-RU" sz="1500" dirty="0"/>
              <a:t>2001 г. - лауреат фестиваля «Испанская роза»;</a:t>
            </a:r>
          </a:p>
          <a:p>
            <a:r>
              <a:rPr lang="ru-RU" sz="1500" dirty="0"/>
              <a:t>2001 г. - победитель всемирных фестивалей под эгидой ЮНЕСКО в Бельгии и Франции;</a:t>
            </a:r>
          </a:p>
          <a:p>
            <a:r>
              <a:rPr lang="ru-RU" sz="1500" dirty="0"/>
              <a:t>2006 г. - участник международных фестивалей в Китае;</a:t>
            </a:r>
          </a:p>
          <a:p>
            <a:r>
              <a:rPr lang="ru-RU" sz="1500" dirty="0"/>
              <a:t>2008 г. - гастроли в Италии;</a:t>
            </a:r>
          </a:p>
          <a:p>
            <a:r>
              <a:rPr lang="ru-RU" sz="1500" dirty="0"/>
              <a:t>2010 г. - концерты в Сирийской арабской Республике.</a:t>
            </a:r>
          </a:p>
          <a:p>
            <a:r>
              <a:rPr lang="ru-RU" sz="1500" dirty="0"/>
              <a:t>2011г. - концерты состоялись в 11 городах Канады.</a:t>
            </a:r>
          </a:p>
          <a:p>
            <a:r>
              <a:rPr lang="ru-RU" sz="1500" dirty="0"/>
              <a:t>   В 2003 году ансамбль принял участие в I Всеукраинский фестиваль - конкурсе народной хореографии имени Павла </a:t>
            </a:r>
            <a:r>
              <a:rPr lang="ru-RU" sz="1500" dirty="0" err="1"/>
              <a:t>Вирского</a:t>
            </a:r>
            <a:r>
              <a:rPr lang="ru-RU" sz="1500" dirty="0"/>
              <a:t>, где стал победителем и обладателем Диплома I степени и Главного приза им. </a:t>
            </a:r>
            <a:r>
              <a:rPr lang="ru-RU" sz="1500" dirty="0" err="1"/>
              <a:t>П.Вирского</a:t>
            </a:r>
            <a:r>
              <a:rPr lang="ru-RU" sz="1500" dirty="0"/>
              <a:t>.</a:t>
            </a:r>
          </a:p>
          <a:p>
            <a:r>
              <a:rPr lang="ru-RU" sz="1500" dirty="0"/>
              <a:t>   В 2006 году за весомый вклад в развитие искусства заслуженному ансамблю песни и танца «Донбасс» присвоен статус «Академический».</a:t>
            </a:r>
          </a:p>
        </p:txBody>
      </p:sp>
    </p:spTree>
    <p:extLst>
      <p:ext uri="{BB962C8B-B14F-4D97-AF65-F5344CB8AC3E}">
        <p14:creationId xmlns:p14="http://schemas.microsoft.com/office/powerpoint/2010/main" val="3323314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ocuments.infourok.ru/75315a85-fb68-483e-b107-807b7152d344/0/image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861049"/>
            <a:ext cx="4896544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Ансамбль песни и танца «Донбасс»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0"/>
            <a:ext cx="3048000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14680"/>
            <a:ext cx="57566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Ансамбль «Донбасс» является подлинным хранителем лучших образцов вокально-хореографической культуры Донецкого  края. Коллектив обладает высоким исполнительским мастерством, отличается своеобразием и самобытностью. Сегодня академический ансамбль песни и танца  «Донбасс»  является  одним из самых востребованных ансамблей, который демонстрирует высочайшее вокальное и танцевальное мастерство. Разнообразие и эмоциональность музыкальных ритмов, национальный колорит, художественный вкус, артистизм и мастерство исполнителей - это неизменные составляющие успеха коллектива.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34750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192</Words>
  <Application>Microsoft Office PowerPoint</Application>
  <PresentationFormat>Экран (4:3)</PresentationFormat>
  <Paragraphs>26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Ансамбль песни и танца «Донбасс»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Ансамбль песни и танца «Донбасс»</dc:title>
  <dc:creator>Владислава</dc:creator>
  <cp:lastModifiedBy>RePack by Diakov</cp:lastModifiedBy>
  <cp:revision>2</cp:revision>
  <dcterms:created xsi:type="dcterms:W3CDTF">2022-05-16T17:24:57Z</dcterms:created>
  <dcterms:modified xsi:type="dcterms:W3CDTF">2022-05-16T17:44:22Z</dcterms:modified>
</cp:coreProperties>
</file>