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63" r:id="rId3"/>
    <p:sldId id="259" r:id="rId4"/>
    <p:sldId id="264" r:id="rId5"/>
    <p:sldId id="261" r:id="rId6"/>
    <p:sldId id="265" r:id="rId7"/>
    <p:sldId id="266" r:id="rId8"/>
    <p:sldId id="267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82F"/>
    <a:srgbClr val="006C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858" y="-40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Rectangle 25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476251"/>
            <a:ext cx="8064896" cy="13685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/>
                <a:ea typeface="Calibri"/>
              </a:rPr>
              <a:t>Что такое авокадо? Выращивание авокадо из косточки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endParaRPr lang="es-ES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653136"/>
            <a:ext cx="2880320" cy="1495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Хафизов Тимур,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Учащийся 4 класса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latin typeface="Times New Roman" pitchFamily="18" charset="0"/>
              </a:rPr>
              <a:t>МОБУ СОШ с. Красный Яр, </a:t>
            </a:r>
            <a:r>
              <a:rPr lang="ru-RU" sz="2000" dirty="0">
                <a:latin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</a:rPr>
              <a:t>фимский район»</a:t>
            </a:r>
            <a:endParaRPr lang="ru-RU" sz="2000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4739313"/>
            <a:ext cx="26360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defRPr/>
            </a:pPr>
            <a:r>
              <a:rPr lang="ru-RU" sz="2000" dirty="0" smtClean="0">
                <a:latin typeface="Times New Roman" pitchFamily="18" charset="0"/>
              </a:rPr>
              <a:t>Руководитель:</a:t>
            </a:r>
            <a:endParaRPr lang="ru-RU" sz="2000" dirty="0">
              <a:latin typeface="Times New Roman" pitchFamily="18" charset="0"/>
            </a:endParaRPr>
          </a:p>
          <a:p>
            <a:pPr lvl="0">
              <a:lnSpc>
                <a:spcPct val="80000"/>
              </a:lnSpc>
              <a:defRPr/>
            </a:pPr>
            <a:r>
              <a:rPr lang="ru-RU" sz="2000" dirty="0" err="1" smtClean="0">
                <a:latin typeface="Times New Roman" pitchFamily="18" charset="0"/>
              </a:rPr>
              <a:t>Нигматуллина</a:t>
            </a:r>
            <a:r>
              <a:rPr lang="ru-RU" sz="2000" dirty="0" smtClean="0">
                <a:latin typeface="Times New Roman" pitchFamily="18" charset="0"/>
              </a:rPr>
              <a:t> Г.В.</a:t>
            </a:r>
            <a:endParaRPr lang="ru-RU" sz="2000" dirty="0">
              <a:latin typeface="Times New Roman" pitchFamily="18" charset="0"/>
            </a:endParaRPr>
          </a:p>
          <a:p>
            <a:pPr lvl="0">
              <a:lnSpc>
                <a:spcPct val="80000"/>
              </a:lnSpc>
              <a:defRPr/>
            </a:pPr>
            <a:r>
              <a:rPr lang="ru-RU" sz="2000" dirty="0">
                <a:latin typeface="Times New Roman" pitchFamily="18" charset="0"/>
              </a:rPr>
              <a:t>учитель начальных классов</a:t>
            </a:r>
          </a:p>
          <a:p>
            <a:pPr lvl="0">
              <a:lnSpc>
                <a:spcPct val="80000"/>
              </a:lnSpc>
              <a:defRPr/>
            </a:pPr>
            <a:r>
              <a:rPr lang="ru-RU" sz="2000" dirty="0" smtClean="0">
                <a:latin typeface="Times New Roman" pitchFamily="18" charset="0"/>
              </a:rPr>
              <a:t>МОБУ СОШ с. Красный Яр, Уфимский район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1026" name="Picture 2" descr="https://gardenerspath.com/wp-content/uploads/2020/01/Avocados-Growing-on-a-Tr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79121"/>
            <a:ext cx="5040560" cy="214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Цель и задачи </a:t>
            </a:r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исследования  </a:t>
            </a:r>
            <a:endParaRPr lang="ru-RU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00808"/>
            <a:ext cx="8153400" cy="4495800"/>
          </a:xfrm>
        </p:spPr>
        <p:txBody>
          <a:bodyPr>
            <a:normAutofit fontScale="70000" lnSpcReduction="20000"/>
          </a:bodyPr>
          <a:lstStyle/>
          <a:p>
            <a:pPr indent="449580" algn="just" fontAlgn="base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Цель проекта:</a:t>
            </a:r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вырастить авокадо в домашних условиях из семян, составить инструкцию по выращиванию.</a:t>
            </a:r>
            <a:endParaRPr lang="ru-RU" sz="2400" dirty="0">
              <a:ea typeface="Calibri"/>
              <a:cs typeface="Times New Roman"/>
            </a:endParaRPr>
          </a:p>
          <a:p>
            <a:pPr indent="449580" algn="just" fontAlgn="base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Задачи:</a:t>
            </a:r>
            <a:endParaRPr lang="ru-RU" sz="2400" b="1" i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Провести анкетирование среди одноклассников «Комнатные и экзотические растения дома».</a:t>
            </a:r>
            <a:endParaRPr lang="ru-RU" sz="24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Изучение и анализ литературы, Интернет - ресурсов по выращиванию авокадо в комнатных условиях, опыт других людей.</a:t>
            </a:r>
            <a:endParaRPr lang="ru-RU" sz="24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15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Представление своего способа выращивания авокадо из семян в комнатных условиях.</a:t>
            </a:r>
            <a:endParaRPr lang="ru-RU" sz="24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Составление инструкции по выращиванию, познакомить с ней одноклассников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0"/>
            <a:ext cx="1368152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533170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rgbClr val="00682F"/>
                </a:solidFill>
                <a:latin typeface="Georgia" pitchFamily="18" charset="0"/>
              </a:rPr>
              <a:t>Авокадо –  экзотический фрукт</a:t>
            </a:r>
            <a:endParaRPr lang="ru-RU" sz="3600" i="1" dirty="0">
              <a:solidFill>
                <a:srgbClr val="00682F"/>
              </a:solidFill>
              <a:latin typeface="Georgia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67544" y="1700808"/>
            <a:ext cx="831641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Авокадо – вечно зеленое дерево семейства лавровых, произрастает в Северной Америке и Мексике.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Питательный экзотический фрукт грушевидной формы около 10 см.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Кожица плода была жёсткая, тёмно-зелёного цвета. Мякоть зрелого плода жёлто-зелёного цвета, маслянистая, содержит много жира. В центре - крупная косточка.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Авокадо используют для приготовления супов, салатов, соусов и многочисленных блюд.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User\Desktop\ДАНЮИ_21\дробинко\33306d50394542cb79b8bf4212e237b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1" y="3573016"/>
            <a:ext cx="3888433" cy="2916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User\Desktop\ДАНЮИ_21\дробинко\avokado-spcs.me-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99992" y="3573016"/>
            <a:ext cx="4343467" cy="289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5738"/>
            <a:ext cx="8229600" cy="64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923437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127085"/>
            <a:ext cx="82444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682F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Выращивание авокадо 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682F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Georgia" pitchFamily="18" charset="0"/>
              </a:rPr>
              <a:t>в комнатных условиях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00682F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628800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осточки незрелых плодов авокадо не прорастают. Зрелым считается плод, чья мякоть при нажатии слегка проминается. Первые признаки проращивания появляются в среднем через 1-1,5 месяца после посадки.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733256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Прорастить авокадо из косточки несложно, но для дальнейшего роста и развития понадобится тщательный уход за саженцем.  В противном случае дерево просто погибнет.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t1592817646aj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32" y="2852936"/>
            <a:ext cx="2293620" cy="2613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40711"/>
            <a:ext cx="2016224" cy="2688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762329"/>
            <a:ext cx="2030164" cy="2704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firda\Desktop\хаф 2\WhatsApp Image 2022-01-13 at 20.57.45 (1)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9088"/>
            <a:ext cx="3373760" cy="449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1. Обжарить нарезанную булочку с чесноком на оливковом масле</a:t>
            </a:r>
          </a:p>
          <a:p>
            <a:r>
              <a:rPr lang="ru-RU" dirty="0"/>
              <a:t>2. Размять авокадо (вилкой)</a:t>
            </a:r>
          </a:p>
          <a:p>
            <a:r>
              <a:rPr lang="ru-RU" dirty="0"/>
              <a:t>3. Намазать смесь из авокадо на обжаренные булочки</a:t>
            </a:r>
          </a:p>
          <a:p>
            <a:r>
              <a:rPr lang="ru-RU" dirty="0"/>
              <a:t>4.Положить сливочный творожный сыр и красную рыбу (по желанию)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Мои рецепты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66280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/>
          </a:p>
          <a:p>
            <a:r>
              <a:rPr lang="ru-RU" b="1" i="1" dirty="0">
                <a:solidFill>
                  <a:srgbClr val="FF0000"/>
                </a:solidFill>
              </a:rPr>
              <a:t>Ингредиенты:</a:t>
            </a:r>
          </a:p>
          <a:p>
            <a:r>
              <a:rPr lang="ru-RU" dirty="0"/>
              <a:t>2 зубчика чеснока, </a:t>
            </a:r>
          </a:p>
          <a:p>
            <a:r>
              <a:rPr lang="ru-RU" dirty="0"/>
              <a:t>4 столовые ложки оливкового  масла,</a:t>
            </a:r>
          </a:p>
          <a:p>
            <a:r>
              <a:rPr lang="ru-RU" dirty="0"/>
              <a:t>250 г очищенных креветок,</a:t>
            </a:r>
          </a:p>
          <a:p>
            <a:r>
              <a:rPr lang="ru-RU" dirty="0"/>
              <a:t>200 г помидоров черри,</a:t>
            </a:r>
          </a:p>
          <a:p>
            <a:r>
              <a:rPr lang="ru-RU" dirty="0"/>
              <a:t>1 авокадо,</a:t>
            </a:r>
          </a:p>
          <a:p>
            <a:r>
              <a:rPr lang="ru-RU" dirty="0"/>
              <a:t>100 г смеси салатных листьев,</a:t>
            </a:r>
          </a:p>
          <a:p>
            <a:r>
              <a:rPr lang="ru-RU" dirty="0"/>
              <a:t>2 столовые ложки лимонного сока,</a:t>
            </a:r>
          </a:p>
          <a:p>
            <a:r>
              <a:rPr lang="ru-RU" dirty="0"/>
              <a:t>соль и перец по вкусу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32710" y="1261757"/>
            <a:ext cx="2536156" cy="338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20040" lvl="0" indent="-320040" algn="ctr">
              <a:spcBef>
                <a:spcPts val="700"/>
              </a:spcBef>
            </a:pPr>
            <a:r>
              <a:rPr lang="ru-RU" sz="36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+mn-ea"/>
                <a:cs typeface="+mn-cs"/>
              </a:rPr>
              <a:t>Салат </a:t>
            </a:r>
            <a:r>
              <a:rPr lang="ru-RU" b="1" dirty="0">
                <a:solidFill>
                  <a:srgbClr val="FF0000"/>
                </a:solidFill>
                <a:latin typeface="Monotype Corsiva" panose="03010101010201010101" pitchFamily="66" charset="0"/>
                <a:ea typeface="+mn-ea"/>
                <a:cs typeface="+mn-cs"/>
              </a:rPr>
              <a:t>с авокадо</a:t>
            </a:r>
          </a:p>
        </p:txBody>
      </p:sp>
    </p:spTree>
    <p:extLst>
      <p:ext uri="{BB962C8B-B14F-4D97-AF65-F5344CB8AC3E}">
        <p14:creationId xmlns:p14="http://schemas.microsoft.com/office/powerpoint/2010/main" val="318964631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21684"/>
              </p:ext>
            </p:extLst>
          </p:nvPr>
        </p:nvGraphicFramePr>
        <p:xfrm>
          <a:off x="3359150" y="3209925"/>
          <a:ext cx="24257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Объект упаковщика для оболочки" showAsIcon="1" r:id="rId3" imgW="2425320" imgH="437400" progId="Package">
                  <p:embed/>
                </p:oleObj>
              </mc:Choice>
              <mc:Fallback>
                <p:oleObj name="Объект упаковщика для оболочки" showAsIcon="1" r:id="rId3" imgW="2425320" imgH="4374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9150" y="3209925"/>
                        <a:ext cx="242570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5737354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838530">
            <a:off x="395536" y="1124744"/>
            <a:ext cx="8485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682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Спасибо за внимание!</a:t>
            </a:r>
            <a:endParaRPr lang="ru-RU" sz="5400" b="1" cap="none" spc="0" dirty="0">
              <a:ln w="11430"/>
              <a:solidFill>
                <a:srgbClr val="00682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9218" name="Picture 2" descr="https://xn--86-dlcm9dva2b.xn--p1ai/wp-content/uploads/posadka-proroshchennoj-kostochki-avokado-v-gorsh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177480"/>
            <a:ext cx="468052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424</TotalTime>
  <Words>234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Углы</vt:lpstr>
      <vt:lpstr>Объект упаковщика для оболочки</vt:lpstr>
      <vt:lpstr>Что такое авокадо? Выращивание авокадо из косточки </vt:lpstr>
      <vt:lpstr>Цель и задачи исследования  </vt:lpstr>
      <vt:lpstr>Авокадо –  экзотический фрукт</vt:lpstr>
      <vt:lpstr>Презентация PowerPoint</vt:lpstr>
      <vt:lpstr> Выращивание авокадо  в комнатных условиях</vt:lpstr>
      <vt:lpstr>Мои рецепты</vt:lpstr>
      <vt:lpstr> Салат с авокадо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выращивание авокадо</dc:title>
  <dc:creator>дробинко виктория</dc:creator>
  <cp:keywords>авокадо</cp:keywords>
  <cp:lastModifiedBy>firda</cp:lastModifiedBy>
  <cp:revision>58</cp:revision>
  <dcterms:created xsi:type="dcterms:W3CDTF">2021-02-13T07:01:37Z</dcterms:created>
  <dcterms:modified xsi:type="dcterms:W3CDTF">2022-05-16T17:31:02Z</dcterms:modified>
  <cp:category>проект</cp:category>
</cp:coreProperties>
</file>