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71681"/>
            <a:ext cx="680160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000" dirty="0"/>
              <a:t>Рок-опера. Система стилей рок-музыки</a:t>
            </a:r>
          </a:p>
        </p:txBody>
      </p:sp>
    </p:spTree>
    <p:extLst>
      <p:ext uri="{BB962C8B-B14F-4D97-AF65-F5344CB8AC3E}">
        <p14:creationId xmlns:p14="http://schemas.microsoft.com/office/powerpoint/2010/main" val="4262666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332656"/>
            <a:ext cx="7272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i="1" dirty="0" smtClean="0"/>
              <a:t>Опера-</a:t>
            </a:r>
            <a:r>
              <a:rPr lang="ru-RU" sz="3000" dirty="0" smtClean="0"/>
              <a:t> музыкально-драматическое </a:t>
            </a:r>
            <a:r>
              <a:rPr lang="ru-RU" sz="3000" dirty="0"/>
              <a:t>произведение со сложной драматургией и сквозным музыкальным </a:t>
            </a:r>
            <a:r>
              <a:rPr lang="ru-RU" sz="3000" dirty="0" smtClean="0"/>
              <a:t>развитием.</a:t>
            </a:r>
            <a:endParaRPr lang="ru-RU" sz="3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132856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Действительно</a:t>
            </a:r>
            <a:r>
              <a:rPr lang="ru-RU" sz="2000" dirty="0"/>
              <a:t>, опера – один из самых престижных, высокородных жанров «серьезной» академической музыки, имеющий 4-х вековую историко-культурную традицию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2989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0"/>
            <a:ext cx="80283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Можно ли представить себе оперу без развитой и сложной музыкальной драматургии, без высокого  профессионализма исполнителей, без особой манеры пения, поставленного, классического вокала, уходящего своими корнями в итальянское бельканто, без богатого своими тембровыми возможностями звучания симфонического оркестра?</a:t>
            </a:r>
          </a:p>
          <a:p>
            <a:r>
              <a:rPr lang="ru-RU" dirty="0"/>
              <a:t>Казалось бы нет. Но тогда причем здесь рок? Ведь он как будто бы вовсе не отвечает этим требованиям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1026" name="Picture 2" descr="Панк-рок коллекция Electric Gitar Monochrome - стоковый вектор | Crushpixe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08920"/>
            <a:ext cx="1944216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ок Гитара — стоковая векторная графика и другие изображения на тему Гитара  - iStoc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731904"/>
            <a:ext cx="2476694" cy="41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358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0"/>
            <a:ext cx="67504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Что же привело столь далекие виды музыки как опера и рок к взаимному согласию. Что сблизило их?</a:t>
            </a:r>
          </a:p>
          <a:p>
            <a:r>
              <a:rPr lang="ru-RU" dirty="0"/>
              <a:t>Уже первое десятилетие развития рок-музыки показало, что она представляет собой крайне неоднородное явление.</a:t>
            </a:r>
          </a:p>
          <a:p>
            <a:r>
              <a:rPr lang="ru-RU" dirty="0"/>
              <a:t>Во-первых, одной из линий развития рока стало его сугубо развлекательное, ориентированное на заполнение молодежного досуга, танцевально-прикладное назначение.</a:t>
            </a:r>
          </a:p>
          <a:p>
            <a:r>
              <a:rPr lang="ru-RU" dirty="0"/>
              <a:t>Во-вторых, в роке молодежь нашла одну из форм своего обособления, противопоставления себя миру взрослых, вызова против их лицемерия и ханжества.</a:t>
            </a:r>
          </a:p>
          <a:p>
            <a:r>
              <a:rPr lang="ru-RU" dirty="0"/>
              <a:t>И, наконец, в роке действовала третья тенденция. Дело в том, что в рок пришло немало ярких индивидуальностей, поэтически и музыкально-одаренных людей. Они стремились найти в роке музыкальные возможности раскрытия содержания, а это требовало расширения и обогащения выразительных средств и приемов, новых творческих идей. Тем более, что рок - музыканты взрослели, повышалось их исполнительское мастерство, совершенствовалась техника, появлялись качества подлинного профессионализма.</a:t>
            </a:r>
          </a:p>
        </p:txBody>
      </p:sp>
      <p:pic>
        <p:nvPicPr>
          <p:cNvPr id="2050" name="Picture 2" descr="Электрогитара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764779"/>
            <a:ext cx="229992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249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28856"/>
            <a:ext cx="770485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Серьезная, классическая музыка все больше привлекала к себе их внимание. Музыканты не только создавали обработки и переложения классических произведений, но и использовали принципы классического музыкального мышления, особенности формы, гармонии, лада, полифонии, характерных для серьезной музыки того или иного периода. Они обращались к сложившимся традиционным жанрам классической музыки, в особенности к тем, что позволяют создать масштабные, образно-контрастные композиции, - </a:t>
            </a:r>
            <a:r>
              <a:rPr lang="ru-RU" dirty="0" smtClean="0"/>
              <a:t>симфонии, </a:t>
            </a:r>
            <a:r>
              <a:rPr lang="ru-RU" dirty="0"/>
              <a:t>концерту, оратории.</a:t>
            </a:r>
          </a:p>
          <a:p>
            <a:r>
              <a:rPr lang="ru-RU" dirty="0"/>
              <a:t>Особе место среди этих жанров занимает опера. Ведь опера – это театр, действо. А рок-музыка всей своей атрибутикой со всей своей манерой сценического поведения исполнителей, формой общения, различными декоративно-световыми эффектами, атмосферой </a:t>
            </a:r>
            <a:r>
              <a:rPr lang="ru-RU" dirty="0" err="1"/>
              <a:t>карнавальности</a:t>
            </a:r>
            <a:r>
              <a:rPr lang="ru-RU" dirty="0"/>
              <a:t> тяготеет к театру.</a:t>
            </a:r>
          </a:p>
          <a:p>
            <a:r>
              <a:rPr lang="ru-RU" dirty="0"/>
              <a:t>Таким образом, опера открывала перед роком возможности решать серьезные темы, используя богатый, накопленный за столетия арсенал драматургических приемов и при этом сохранить яркую сценическую индивидуальность.</a:t>
            </a:r>
          </a:p>
          <a:p>
            <a:r>
              <a:rPr lang="ru-RU" dirty="0"/>
              <a:t>Опера в сотрудничестве с роком также нашла для себя немало привлекательного. На протяжении всей своей истории она не раз вбирала в себя находки других видов искусства: комедии, балета, кантаты, оратории, симфонии, драматического театра и кино.</a:t>
            </a:r>
          </a:p>
          <a:p>
            <a:r>
              <a:rPr lang="ru-RU" dirty="0"/>
              <a:t>Могла ли опера, так склонная к контакту с другими жанрами, пройти в поисках нового музыкального языка мимо совсем юного, но уже завоевавшего огромную популярность жанра, как рок?</a:t>
            </a:r>
          </a:p>
        </p:txBody>
      </p:sp>
    </p:spTree>
    <p:extLst>
      <p:ext uri="{BB962C8B-B14F-4D97-AF65-F5344CB8AC3E}">
        <p14:creationId xmlns:p14="http://schemas.microsoft.com/office/powerpoint/2010/main" val="3167928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332656"/>
            <a:ext cx="64807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Совершенно очевидно, что встреча оперы с роком – массово-бытовой музыкой наших дней, должна была </a:t>
            </a:r>
            <a:r>
              <a:rPr lang="ru-RU" dirty="0" smtClean="0"/>
              <a:t>состоятся.</a:t>
            </a:r>
          </a:p>
          <a:p>
            <a:endParaRPr lang="ru-RU" dirty="0" smtClean="0"/>
          </a:p>
          <a:p>
            <a:pPr algn="ctr"/>
            <a:r>
              <a:rPr lang="ru-RU" dirty="0" smtClean="0"/>
              <a:t>Давайте вспомним, с какими рок-операми мы уже с вами знакомы?</a:t>
            </a:r>
            <a:endParaRPr lang="ru-RU" dirty="0"/>
          </a:p>
        </p:txBody>
      </p:sp>
      <p:pic>
        <p:nvPicPr>
          <p:cNvPr id="3074" name="Picture 2" descr="Андрей Вознесенский ☆ Юнона и Авось (театр &quot;Рок-Опера&quot;) читать книгу онлайн 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75" y="2348880"/>
            <a:ext cx="2369127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348880"/>
            <a:ext cx="2376264" cy="4509120"/>
          </a:xfrm>
          <a:prstGeom prst="rect">
            <a:avLst/>
          </a:prstGeom>
        </p:spPr>
      </p:pic>
      <p:pic>
        <p:nvPicPr>
          <p:cNvPr id="3076" name="Picture 4" descr="Иисус Христос - суперзвезда - Музыкальный теат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348881"/>
            <a:ext cx="2556070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152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628800"/>
            <a:ext cx="8229600" cy="1143000"/>
          </a:xfrm>
        </p:spPr>
        <p:txBody>
          <a:bodyPr>
            <a:noAutofit/>
          </a:bodyPr>
          <a:lstStyle/>
          <a:p>
            <a:r>
              <a:rPr lang="ru-RU" sz="2500" dirty="0" smtClean="0"/>
              <a:t>Все эти «музыкальные новинки» создались, потому что общество менялось.</a:t>
            </a:r>
            <a:br>
              <a:rPr lang="ru-RU" sz="2500" dirty="0" smtClean="0"/>
            </a:br>
            <a:r>
              <a:rPr lang="ru-RU" sz="2500" dirty="0" smtClean="0"/>
              <a:t>Ежели, еще несколько столетий назад светское общество ценило праздность и вычурность, то ныне молодое поколение стремится к бунту.</a:t>
            </a:r>
            <a:br>
              <a:rPr lang="ru-RU" sz="2500" dirty="0" smtClean="0"/>
            </a:br>
            <a:r>
              <a:rPr lang="ru-RU" sz="2500" dirty="0" smtClean="0"/>
              <a:t>Но, в корне неверно, полагать, что в рок-операх непременно должна быть агрессивная музыка. Это вовсе не так. На примерах разных рок-опер мы с вами убедились в том, что это -  целостный, прежде всего, музыкальный спектакль, в котором характер и настроение музыки зависит от происходящих в нем событиях.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80577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420888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урок!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3197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Д/з</a:t>
            </a:r>
            <a:br>
              <a:rPr lang="ru-RU" dirty="0" smtClean="0"/>
            </a:br>
            <a:r>
              <a:rPr lang="ru-RU" dirty="0" smtClean="0"/>
              <a:t>письменно (кратко) ответить на вопрос: </a:t>
            </a:r>
            <a:br>
              <a:rPr lang="ru-RU" dirty="0" smtClean="0"/>
            </a:br>
            <a:r>
              <a:rPr lang="ru-RU" dirty="0" smtClean="0"/>
              <a:t>Как вы считаете, можно ли соединять классические и современные жанры?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3036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477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Все эти «музыкальные новинки» создались, потому что общество менялось. Ежели, еще несколько столетий назад светское общество ценило праздность и вычурность, то ныне молодое поколение стремится к бунту. Но, в корне неверно, полагать, что в рок-операх непременно должна быть агрессивная музыка. Это вовсе не так. На примерах разных рок-опер мы с вами убедились в том, что это -  целостный, прежде всего, музыкальный спектакль, в котором характер и настроение музыки зависит от происходящих в нем событиях.</vt:lpstr>
      <vt:lpstr>Спасибо за урок!</vt:lpstr>
      <vt:lpstr>Д/з письменно (кратко) ответить на вопрос:  Как вы считаете, можно ли соединять классические и современные жанры?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Владислава</dc:creator>
  <cp:lastModifiedBy>RePack by Diakov</cp:lastModifiedBy>
  <cp:revision>5</cp:revision>
  <dcterms:created xsi:type="dcterms:W3CDTF">2022-05-16T17:57:06Z</dcterms:created>
  <dcterms:modified xsi:type="dcterms:W3CDTF">2022-05-16T18:31:08Z</dcterms:modified>
</cp:coreProperties>
</file>