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71" r:id="rId14"/>
    <p:sldId id="268" r:id="rId15"/>
    <p:sldId id="272" r:id="rId16"/>
    <p:sldId id="273" r:id="rId17"/>
    <p:sldId id="269" r:id="rId18"/>
    <p:sldId id="274" r:id="rId19"/>
    <p:sldId id="275" r:id="rId20"/>
    <p:sldId id="276" r:id="rId21"/>
    <p:sldId id="277" r:id="rId22"/>
    <p:sldId id="278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" d="100"/>
          <a:sy n="10" d="100"/>
        </p:scale>
        <p:origin x="-1650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19807-62B6-4EED-84AF-04E5C5D36412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DE02D-471D-4D2C-9BB1-15E9523E4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DE02D-471D-4D2C-9BB1-15E9523E4A6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9F84B-7F21-41BE-9B4F-E6E9937048DB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2DB4B-7ACB-4625-8A0E-5DEDCA3F7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3143272" cy="2513021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Моя малая родина - Рудня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5214950"/>
            <a:ext cx="3500462" cy="423850"/>
          </a:xfrm>
        </p:spPr>
        <p:txBody>
          <a:bodyPr>
            <a:noAutofit/>
          </a:bodyPr>
          <a:lstStyle/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Воспитатель: Хилкова Н.М.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50006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Архитектура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города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Казанская церковь в городе Рудня Смоленской области.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1"/>
            <a:ext cx="4286280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429124" y="1600201"/>
            <a:ext cx="4257676" cy="432912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г. Рудне в 1994 г. митрополитом Смоленским и Калининградским Кириллом был торжественно заложен камень в основание храма в честь Казанской иконы Божией Матери. Новая церковь, расположенная в центре,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стала украшением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города.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Храм-памятник в честь святого великомученика Георгия Победоносца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600200"/>
            <a:ext cx="442912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28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сентября 2017 года в День города был открыт храм-памятник в честь святого великомученика Георгия Победоносца. Его построили по инициативе военнослужащих, представителей силовых структур и ветеранов.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447800"/>
            <a:ext cx="4429156" cy="476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Дом-музей М. А. Егорова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4000528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городе Рудне есть дом-музей в котором жил М. А.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Егоров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водрузивший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Знамя Победы над рейхстагом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Берлине. 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имя близко и дорого каждому, кто любит свой край, дорожит его героическим прошлым.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643050"/>
            <a:ext cx="421484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Руднянский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исторический музей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3786214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входе в городской парк находится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Руднянский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исторический музей в котором можно познакомиться с редкими экспонатами, пережить основные события отечественной истории, узнать героическое прошлое Рудни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Руднянского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района.</a:t>
            </a:r>
          </a:p>
        </p:txBody>
      </p:sp>
      <p:sp>
        <p:nvSpPr>
          <p:cNvPr id="30722" name="AutoShape 2" descr="https://avatars.mds.yandex.net/get-altay/247136/2a0000015b17fabe857df004e8adc7674999/XXL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571611"/>
            <a:ext cx="4786346" cy="457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Руднянского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4214842" cy="452596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Одна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главных улиц города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носит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имя командира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гвардейского стрелкового полка подполковника И. П. Киреева, героически погибшего при освобождении Рудни от немецко-фашистских захватчиков 29 сентября 1943 года и посмертно удостоенного звания Героя Советского Союза.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Рудне - на центральной улице им. Киреева расположено здание администрации</a:t>
            </a:r>
          </a:p>
          <a:p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214422"/>
            <a:ext cx="4429156" cy="507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Места досуга и отдыха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Городской парк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4000528" cy="45259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Городской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парк. Там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детская площадка, проходят массовые гуляния, различные конкурсы для детей, аттракционы, а на сцене выступают «юные таланты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500174"/>
            <a:ext cx="45720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Городской Дом Культуры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500175"/>
            <a:ext cx="3429024" cy="450059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Рядом с Городским Парком расположен Городской Дом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культуры в котором проходят различные праздничные мероприятия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00174"/>
            <a:ext cx="51435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Культурный центр г.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3929090" cy="452596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улице им. Киреева находится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культурный центр, который совмещает в себе музыкальную, художественную и танцевальную школы, библиотеку, компьютерный зал и даже отдел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643050"/>
            <a:ext cx="4500594" cy="442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Образовательные учреждения г.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85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Школа№1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82868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Школа№2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35824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Расположение города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3929090" cy="521497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Рудня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расположен в западной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части Смоленской области, вдоль границы с Республикой Беларусь. В пределах Смоленской области имеет общие границы 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Велижским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Демидовским, Смоленским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Краснинским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000108"/>
            <a:ext cx="435771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МБДОУ ДЕТСКИЙ САД № 1 "ОГОНЕК" ГОРОДА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35824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МБДОУ ДЕТСКИЙ САД "АЛЁНУШКА" Г. 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8501123" cy="46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МБДОУ ДЕТСКИЙ САД № 3 "СВЕТЛЯЧОК" ГОРОДА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2153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3786214" cy="452596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Мой город 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сердца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отчий дом…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чтобы про него не говорили…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Средь миллиона лучшим будет он…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Где б на Земле огромной мы не жили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428736"/>
            <a:ext cx="464347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Герб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1"/>
            <a:ext cx="4143404" cy="4071965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3800" dirty="0" smtClean="0"/>
              <a:t>  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гербе города Рудни и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Руднянского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района на фоне красного щита изображена золотая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шестилепестковая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розетка. В вольной части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сокращенный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вариант герба Смоленской области.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450059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4357718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Рудня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была основана в 1363 году князем Андреем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Ольгердовичем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Полоцким.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Название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«Рудня» дали наши предки. Раньше это местечко называлось Родня. Название города, скорее всего, связано с добычей руды. Здесь находились простейшие заводы по производству сыродутного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железа(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рудни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14488"/>
            <a:ext cx="421484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5409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Памятники Рудни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3714776" cy="500066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Монумент «Катюша»,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посвящён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первой в мире ракетной батарее капитана И. 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Флёрова.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Памятник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«Катюше» установлен в городе Рудня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потому, 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впервые батарея стреляла 14 июля 1941 года по скоплению фашистов на Базарной площади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г.Рудня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Смоленской области.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AutoShape 2" descr="https://content.foto.my.mail.ru/mail/nordprod75/rudnya/h-844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285860"/>
            <a:ext cx="4643470" cy="471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Памятник М. А. Егорову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Стена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памяти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героям-землякам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00200"/>
            <a:ext cx="40005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92909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58" y="1724012"/>
            <a:ext cx="392909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40005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5838" y="1724012"/>
            <a:ext cx="40005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43050"/>
            <a:ext cx="40005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Памятник неизвестному солдату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8215370" cy="491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Братская могила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00200"/>
            <a:ext cx="828680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скорбящей матери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Стелла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памяти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600200"/>
            <a:ext cx="37862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378621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301</Words>
  <Application>Microsoft Office PowerPoint</Application>
  <PresentationFormat>Экран (4:3)</PresentationFormat>
  <Paragraphs>48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Моя малая родина - Рудня</vt:lpstr>
      <vt:lpstr>Расположение города</vt:lpstr>
      <vt:lpstr>Герб Рудни</vt:lpstr>
      <vt:lpstr>Образование Рудни</vt:lpstr>
      <vt:lpstr>Памятники Рудни</vt:lpstr>
      <vt:lpstr>Памятник М. А. Егорову Стена памяти героям-землякам </vt:lpstr>
      <vt:lpstr>Памятник неизвестному солдату</vt:lpstr>
      <vt:lpstr>Братская могила </vt:lpstr>
      <vt:lpstr>Памятник скорбящей матери Стелла памяти</vt:lpstr>
      <vt:lpstr>Архитектура города  Казанская церковь в городе Рудня Смоленской области.</vt:lpstr>
      <vt:lpstr>Храм-памятник в честь святого великомученика Георгия Победоносца.</vt:lpstr>
      <vt:lpstr>Дом-музей М. А. Егорова</vt:lpstr>
      <vt:lpstr>Руднянский исторический музей </vt:lpstr>
      <vt:lpstr>Администрация Руднянского района</vt:lpstr>
      <vt:lpstr>Места досуга и отдыха  Городской парк</vt:lpstr>
      <vt:lpstr>Городской Дом Культуры</vt:lpstr>
      <vt:lpstr>Культурный центр г. Рудни</vt:lpstr>
      <vt:lpstr>Образовательные учреждения г. Рудни</vt:lpstr>
      <vt:lpstr>Школа№2</vt:lpstr>
      <vt:lpstr>МБДОУ ДЕТСКИЙ САД № 1 "ОГОНЕК" ГОРОДА РУДНИ</vt:lpstr>
      <vt:lpstr>МБДОУ ДЕТСКИЙ САД "АЛЁНУШКА" Г. РУДНИ</vt:lpstr>
      <vt:lpstr>МБДОУ ДЕТСКИЙ САД № 3 "СВЕТЛЯЧОК" ГОРОДА РУДНИ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малая родина - Рудня</dc:title>
  <dc:creator>Наталья</dc:creator>
  <cp:lastModifiedBy>мкк</cp:lastModifiedBy>
  <cp:revision>24</cp:revision>
  <dcterms:created xsi:type="dcterms:W3CDTF">2021-03-14T11:57:00Z</dcterms:created>
  <dcterms:modified xsi:type="dcterms:W3CDTF">2021-03-22T11:19:01Z</dcterms:modified>
</cp:coreProperties>
</file>