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73" r:id="rId14"/>
    <p:sldId id="267" r:id="rId15"/>
    <p:sldId id="268" r:id="rId16"/>
    <p:sldId id="269" r:id="rId17"/>
    <p:sldId id="270" r:id="rId18"/>
    <p:sldId id="271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14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652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07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95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1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77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56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1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21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18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458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07198-EECE-4548-962B-8B4C51CD02D5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66131-978A-440A-8BD1-0202A751D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133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Таёжными тропами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84" y="0"/>
            <a:ext cx="10692087" cy="687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0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густой лес, где растут в основном хвойные деревья? 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" y="139890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Тайгой называется густой хвойный лес, где растут в основном хвойные деревья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45384" y="2462296"/>
            <a:ext cx="7812272" cy="439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17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хвойные деревья, которые растут в тайге.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Сосна, ель, лиственница, кедровая сосна - кедр, пихта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1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Сосна, ель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71811"/>
            <a:ext cx="5181600" cy="3658966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7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Лиственница, кедр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0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дерево является гордостью нашего региона? Почему?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КЕДРОВАЯ сосна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95" y="2351313"/>
            <a:ext cx="5904412" cy="442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4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птица прячет орешки под листвой , неглубоко в земле, чтобы потом выкормить птенцов?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543969"/>
            <a:ext cx="5181600" cy="291465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9580" y="5542459"/>
            <a:ext cx="25342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Кедровка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6111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животных, обитающих в тайге Югры.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7236" y="1002122"/>
            <a:ext cx="5181600" cy="3886200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3880" y="3427073"/>
            <a:ext cx="5181600" cy="3238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1701" y="1232059"/>
            <a:ext cx="3956928" cy="29676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7712" y="3800453"/>
            <a:ext cx="4297680" cy="28651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5125" y="1300162"/>
            <a:ext cx="63817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1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Каждая речка и озерцо  полны «живого серебра». Что это за серебро? Назовите.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8932" y="232098"/>
            <a:ext cx="5181600" cy="2917180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41662" y="3000004"/>
            <a:ext cx="5181600" cy="34307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9486" y="1114697"/>
            <a:ext cx="743712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нашем регионе для сохранения уникальных уголков природы организованы заповедники. Назовите заповедники.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2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44" y="-6394"/>
            <a:ext cx="10693311" cy="687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наш регион?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Ханты-Мансийский автономный округ-Югра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336624"/>
            <a:ext cx="5181600" cy="332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8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Объяснить почему в названии слова: 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ХАНТЫ, МАНСИ, ЮГРА?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Ханты и Манси- от названий коренных народов , слово ЮГРА происходит от древних русских летописей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76253"/>
            <a:ext cx="5181600" cy="3450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04" y="3387634"/>
            <a:ext cx="4826051" cy="321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столицу нашего округа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Ханты-Мансийск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23063" y="1376855"/>
            <a:ext cx="8018081" cy="534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8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юбилей отметил округ в 2020 году? Сколько лет исполняется округу в 2021 году?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 округ праздновал в 2020 году своё 90-летие.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914" y="2333896"/>
            <a:ext cx="6227793" cy="441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0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районов в нашем округе? В каком районе находится Ханты-Мансийск?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районов. Ханты-Мансийский район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920" y="3704422"/>
            <a:ext cx="4371703" cy="29158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районе находится город Урай?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Кондинском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районе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098971" y="874977"/>
            <a:ext cx="3578223" cy="5364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4" y="2594989"/>
            <a:ext cx="3849189" cy="256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гора находится в Югре? Это самая высокая точка Уральских гор.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гора Народная- находится в Югре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YS Text"/>
              </a:rPr>
              <a:t>Высота над уровнем моря 1895 метров. Гора расположена на Приполярном Урале на границе Республики Коми и Ханты-Мансийского автономного округа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78688"/>
            <a:ext cx="5181600" cy="344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Назвать самые большие реки нашего региона.</a:t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3460" y="2124890"/>
            <a:ext cx="4785889" cy="42175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Обь , Иртыш, в них впадают множество рек, самые большие из притоков –</a:t>
            </a:r>
            <a:r>
              <a:rPr lang="ru-RU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Конда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Большой </a:t>
            </a:r>
            <a:r>
              <a:rPr lang="ru-RU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Юган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30319" y="1201783"/>
            <a:ext cx="6996218" cy="524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6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</TotalTime>
  <Words>271</Words>
  <Application>Microsoft Office PowerPoint</Application>
  <PresentationFormat>Широкоэкранный</PresentationFormat>
  <Paragraphs>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YS Text</vt:lpstr>
      <vt:lpstr>Тема Office</vt:lpstr>
      <vt:lpstr>Таёжными тропами</vt:lpstr>
      <vt:lpstr>Как называется наш регион?</vt:lpstr>
      <vt:lpstr>Объяснить почему в названии слова:  ХАНТЫ, МАНСИ, ЮГРА? </vt:lpstr>
      <vt:lpstr>Назовите столицу нашего округа </vt:lpstr>
      <vt:lpstr>Какой юбилей отметил округ в 2020 году? Сколько лет исполняется округу в 2021 году?</vt:lpstr>
      <vt:lpstr>Сколько районов в нашем округе? В каком районе находится Ханты-Мансийск? </vt:lpstr>
      <vt:lpstr>В каком районе находится город Урай? </vt:lpstr>
      <vt:lpstr>Какая гора находится в Югре? Это самая высокая точка Уральских гор. </vt:lpstr>
      <vt:lpstr>Назвать самые большие реки нашего региона. </vt:lpstr>
      <vt:lpstr>Как называется густой лес, где растут в основном хвойные деревья?  </vt:lpstr>
      <vt:lpstr>Назовите хвойные деревья, которые растут в тайге. </vt:lpstr>
      <vt:lpstr>Сосна, ель</vt:lpstr>
      <vt:lpstr>Лиственница, кедр</vt:lpstr>
      <vt:lpstr>Какое дерево является гордостью нашего региона? Почему? </vt:lpstr>
      <vt:lpstr>Какая птица прячет орешки под листвой , неглубоко в земле, чтобы потом выкормить птенцов? </vt:lpstr>
      <vt:lpstr>Назовите животных, обитающих в тайге Югры. </vt:lpstr>
      <vt:lpstr>Каждая речка и озерцо  полны «живого серебра». Что это за серебро? Назовите.</vt:lpstr>
      <vt:lpstr>В нашем регионе для сохранения уникальных уголков природы организованы заповедники. Назовите заповедники.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Таёжными тропами</dc:title>
  <dc:creator>user</dc:creator>
  <cp:lastModifiedBy>user</cp:lastModifiedBy>
  <cp:revision>7</cp:revision>
  <dcterms:created xsi:type="dcterms:W3CDTF">2021-12-10T04:28:46Z</dcterms:created>
  <dcterms:modified xsi:type="dcterms:W3CDTF">2021-12-10T05:29:03Z</dcterms:modified>
</cp:coreProperties>
</file>