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4" r:id="rId8"/>
    <p:sldId id="260" r:id="rId9"/>
    <p:sldId id="265" r:id="rId10"/>
    <p:sldId id="266" r:id="rId11"/>
    <p:sldId id="267" r:id="rId12"/>
    <p:sldId id="269" r:id="rId13"/>
    <p:sldId id="270" r:id="rId14"/>
    <p:sldId id="271" r:id="rId15"/>
    <p:sldId id="272" r:id="rId16"/>
    <p:sldId id="273" r:id="rId17"/>
    <p:sldId id="268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B1049-EC5C-43DC-A147-FBC6719144FB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D23D6-B5D9-4AB5-853B-00DE4BE206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041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B1049-EC5C-43DC-A147-FBC6719144FB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D23D6-B5D9-4AB5-853B-00DE4BE206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07194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B1049-EC5C-43DC-A147-FBC6719144FB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D23D6-B5D9-4AB5-853B-00DE4BE2064B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420083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B1049-EC5C-43DC-A147-FBC6719144FB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D23D6-B5D9-4AB5-853B-00DE4BE206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4228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B1049-EC5C-43DC-A147-FBC6719144FB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D23D6-B5D9-4AB5-853B-00DE4BE2064B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308974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B1049-EC5C-43DC-A147-FBC6719144FB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D23D6-B5D9-4AB5-853B-00DE4BE206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10511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B1049-EC5C-43DC-A147-FBC6719144FB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D23D6-B5D9-4AB5-853B-00DE4BE206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76713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B1049-EC5C-43DC-A147-FBC6719144FB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D23D6-B5D9-4AB5-853B-00DE4BE206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3771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B1049-EC5C-43DC-A147-FBC6719144FB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D23D6-B5D9-4AB5-853B-00DE4BE206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8561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B1049-EC5C-43DC-A147-FBC6719144FB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D23D6-B5D9-4AB5-853B-00DE4BE206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7439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B1049-EC5C-43DC-A147-FBC6719144FB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D23D6-B5D9-4AB5-853B-00DE4BE206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6573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B1049-EC5C-43DC-A147-FBC6719144FB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D23D6-B5D9-4AB5-853B-00DE4BE206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2607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B1049-EC5C-43DC-A147-FBC6719144FB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D23D6-B5D9-4AB5-853B-00DE4BE206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595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B1049-EC5C-43DC-A147-FBC6719144FB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D23D6-B5D9-4AB5-853B-00DE4BE206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0183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B1049-EC5C-43DC-A147-FBC6719144FB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D23D6-B5D9-4AB5-853B-00DE4BE206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5563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B1049-EC5C-43DC-A147-FBC6719144FB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D23D6-B5D9-4AB5-853B-00DE4BE206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6651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9B1049-EC5C-43DC-A147-FBC6719144FB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2CD23D6-B5D9-4AB5-853B-00DE4BE206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858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Название и запись трехзначных чисел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Запишем число в тетради.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0423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Первая цифра слева- СОТНИ</a:t>
            </a:r>
            <a:br>
              <a:rPr lang="ru-RU" dirty="0" smtClean="0"/>
            </a:br>
            <a:r>
              <a:rPr lang="ru-RU" dirty="0" smtClean="0"/>
              <a:t>вторая цифра-ДЕСЯТКИ</a:t>
            </a:r>
            <a:br>
              <a:rPr lang="ru-RU" dirty="0" smtClean="0"/>
            </a:br>
            <a:r>
              <a:rPr lang="ru-RU" dirty="0" smtClean="0"/>
              <a:t>третья цифра-ЕДИНИЦЫ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 smtClean="0"/>
              <a:t>785= 700+80+5</a:t>
            </a:r>
          </a:p>
          <a:p>
            <a:r>
              <a:rPr lang="ru-RU" sz="3600" dirty="0" smtClean="0"/>
              <a:t>564=  </a:t>
            </a:r>
          </a:p>
          <a:p>
            <a:r>
              <a:rPr lang="ru-RU" sz="3600" dirty="0" smtClean="0"/>
              <a:t>379=</a:t>
            </a:r>
          </a:p>
          <a:p>
            <a:r>
              <a:rPr lang="ru-RU" sz="3600" dirty="0" smtClean="0"/>
              <a:t>893=</a:t>
            </a:r>
          </a:p>
          <a:p>
            <a:r>
              <a:rPr lang="ru-RU" sz="3600" dirty="0" smtClean="0"/>
              <a:t>629=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347403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каких еще единицах можно выразить?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Clr>
                <a:srgbClr val="90C226"/>
              </a:buClr>
            </a:pPr>
            <a:r>
              <a:rPr lang="ru-RU" sz="36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785см= 7м+8дм+5см</a:t>
            </a:r>
            <a:endParaRPr lang="ru-RU" sz="36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buClr>
                <a:srgbClr val="90C226"/>
              </a:buClr>
            </a:pPr>
            <a:r>
              <a:rPr lang="ru-RU" sz="36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564см=  </a:t>
            </a:r>
            <a:endParaRPr lang="ru-RU" sz="36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buClr>
                <a:srgbClr val="90C226"/>
              </a:buClr>
            </a:pPr>
            <a:r>
              <a:rPr lang="ru-RU" sz="36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379см=</a:t>
            </a:r>
            <a:endParaRPr lang="ru-RU" sz="36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buClr>
                <a:srgbClr val="90C226"/>
              </a:buClr>
            </a:pPr>
            <a:r>
              <a:rPr lang="ru-RU" sz="36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893см=</a:t>
            </a:r>
            <a:endParaRPr lang="ru-RU" sz="36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buClr>
                <a:srgbClr val="90C226"/>
              </a:buClr>
            </a:pPr>
            <a:r>
              <a:rPr lang="ru-RU" sz="36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629см=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210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Решить задачи стр.41 упр.9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Масса шимпанзе мамы-42 кг</a:t>
            </a:r>
          </a:p>
          <a:p>
            <a:r>
              <a:rPr lang="ru-RU" dirty="0" smtClean="0"/>
              <a:t>Масса шимпанзе дочки-?на 23 кг меньше</a:t>
            </a:r>
          </a:p>
          <a:p>
            <a:r>
              <a:rPr lang="ru-RU" dirty="0" smtClean="0"/>
              <a:t>Чему равна масса мамы и дочки?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3517" y="444682"/>
            <a:ext cx="3886200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79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Решение- два действия, т.к. неизвестна масса дочки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Clr>
                <a:srgbClr val="90C226"/>
              </a:buClr>
            </a:pPr>
            <a:r>
              <a:rPr lang="ru-RU" dirty="0">
                <a:solidFill>
                  <a:prstClr val="black">
                    <a:lumMod val="75000"/>
                    <a:lumOff val="25000"/>
                  </a:prstClr>
                </a:solidFill>
              </a:rPr>
              <a:t>Масса шимпанзе мамы-42 кг</a:t>
            </a:r>
          </a:p>
          <a:p>
            <a:pPr lvl="0">
              <a:buClr>
                <a:srgbClr val="90C226"/>
              </a:buClr>
            </a:pPr>
            <a:r>
              <a:rPr lang="ru-RU" dirty="0">
                <a:solidFill>
                  <a:prstClr val="black">
                    <a:lumMod val="75000"/>
                    <a:lumOff val="25000"/>
                  </a:prstClr>
                </a:solidFill>
              </a:rPr>
              <a:t>Масса шимпанзе дочки-?на 23 кг меньше</a:t>
            </a:r>
          </a:p>
          <a:p>
            <a:pPr lvl="0">
              <a:buClr>
                <a:srgbClr val="90C226"/>
              </a:buClr>
            </a:pPr>
            <a:r>
              <a:rPr lang="ru-RU" dirty="0">
                <a:solidFill>
                  <a:prstClr val="black">
                    <a:lumMod val="75000"/>
                    <a:lumOff val="25000"/>
                  </a:prstClr>
                </a:solidFill>
              </a:rPr>
              <a:t>Чему равна масса мамы и дочки</a:t>
            </a:r>
            <a:r>
              <a:rPr lang="ru-RU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?</a:t>
            </a:r>
          </a:p>
          <a:p>
            <a:pPr lvl="0">
              <a:buClr>
                <a:srgbClr val="90C226"/>
              </a:buClr>
            </a:pPr>
            <a:r>
              <a:rPr lang="ru-RU" sz="24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1)  42-23=</a:t>
            </a:r>
          </a:p>
          <a:p>
            <a:pPr lvl="0">
              <a:buClr>
                <a:srgbClr val="90C226"/>
              </a:buClr>
            </a:pPr>
            <a:r>
              <a:rPr lang="ru-RU" sz="24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2) 42+…=</a:t>
            </a:r>
          </a:p>
          <a:p>
            <a:pPr lvl="0">
              <a:buClr>
                <a:srgbClr val="90C226"/>
              </a:buClr>
            </a:pPr>
            <a:endParaRPr lang="ru-RU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buClr>
                <a:srgbClr val="90C226"/>
              </a:buClr>
            </a:pPr>
            <a:endParaRPr lang="ru-RU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1091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Решение- два действия, т.к. неизвестна масса дочки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Clr>
                <a:srgbClr val="90C226"/>
              </a:buClr>
            </a:pPr>
            <a:r>
              <a:rPr lang="ru-RU" dirty="0">
                <a:solidFill>
                  <a:prstClr val="black">
                    <a:lumMod val="75000"/>
                    <a:lumOff val="25000"/>
                  </a:prstClr>
                </a:solidFill>
              </a:rPr>
              <a:t>Масса шимпанзе мамы-42 кг</a:t>
            </a:r>
          </a:p>
          <a:p>
            <a:pPr lvl="0">
              <a:buClr>
                <a:srgbClr val="90C226"/>
              </a:buClr>
            </a:pPr>
            <a:r>
              <a:rPr lang="ru-RU" dirty="0">
                <a:solidFill>
                  <a:prstClr val="black">
                    <a:lumMod val="75000"/>
                    <a:lumOff val="25000"/>
                  </a:prstClr>
                </a:solidFill>
              </a:rPr>
              <a:t>Масса шимпанзе дочки-?на 23 кг меньше</a:t>
            </a:r>
          </a:p>
          <a:p>
            <a:pPr lvl="0">
              <a:buClr>
                <a:srgbClr val="90C226"/>
              </a:buClr>
            </a:pPr>
            <a:r>
              <a:rPr lang="ru-RU" dirty="0">
                <a:solidFill>
                  <a:prstClr val="black">
                    <a:lumMod val="75000"/>
                    <a:lumOff val="25000"/>
                  </a:prstClr>
                </a:solidFill>
              </a:rPr>
              <a:t>Чему равна масса мамы и дочки</a:t>
            </a:r>
            <a:r>
              <a:rPr lang="ru-RU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?</a:t>
            </a:r>
          </a:p>
          <a:p>
            <a:pPr lvl="0">
              <a:buClr>
                <a:srgbClr val="90C226"/>
              </a:buClr>
            </a:pPr>
            <a:r>
              <a:rPr lang="ru-RU" sz="24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1)  42-23=19 ( кг)- масса дочки</a:t>
            </a:r>
          </a:p>
          <a:p>
            <a:pPr lvl="0">
              <a:buClr>
                <a:srgbClr val="90C226"/>
              </a:buClr>
            </a:pPr>
            <a:r>
              <a:rPr lang="ru-RU" sz="24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2) 42+19 = 61 (кг) общий вес</a:t>
            </a:r>
          </a:p>
          <a:p>
            <a:pPr lvl="0">
              <a:buClr>
                <a:srgbClr val="90C226"/>
              </a:buClr>
            </a:pPr>
            <a:r>
              <a:rPr lang="ru-RU" sz="24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Ответ: 61 кг общий вес .</a:t>
            </a:r>
          </a:p>
          <a:p>
            <a:pPr lvl="0">
              <a:buClr>
                <a:srgbClr val="90C226"/>
              </a:buClr>
            </a:pPr>
            <a:endParaRPr lang="ru-RU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buClr>
                <a:srgbClr val="90C226"/>
              </a:buClr>
            </a:pPr>
            <a:endParaRPr lang="ru-RU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9384" y="2618014"/>
            <a:ext cx="58293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103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 мишки в двух бочонках 75 л мёда.</a:t>
            </a:r>
            <a:br>
              <a:rPr lang="ru-RU" dirty="0" smtClean="0"/>
            </a:br>
            <a:r>
              <a:rPr lang="ru-RU" dirty="0" smtClean="0"/>
              <a:t>В первом 28 литров. На сколько больше литров меда во втором бочонке?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34627" y="2897866"/>
            <a:ext cx="3339375" cy="3339375"/>
          </a:xfrm>
          <a:prstGeom prst="rect">
            <a:avLst/>
          </a:prstGeom>
        </p:spPr>
      </p:pic>
      <p:pic>
        <p:nvPicPr>
          <p:cNvPr id="1026" name="Picture 2" descr="https://im0-tub-ru.yandex.net/i?id=5ba286555dec7fb171dc0763420d46bb-l&amp;ref=rim&amp;n=13&amp;w=1080&amp;h=107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403" y="2439554"/>
            <a:ext cx="4163877" cy="4160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725782" y="6156600"/>
            <a:ext cx="126509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28 л</a:t>
            </a:r>
            <a:endParaRPr lang="ru-RU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7008369" y="6002711"/>
            <a:ext cx="43954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/>
              <a:t>?</a:t>
            </a:r>
            <a:endParaRPr lang="ru-RU" sz="5400" dirty="0"/>
          </a:p>
        </p:txBody>
      </p:sp>
      <p:sp>
        <p:nvSpPr>
          <p:cNvPr id="8" name="TextBox 7"/>
          <p:cNvSpPr txBox="1"/>
          <p:nvPr/>
        </p:nvSpPr>
        <p:spPr>
          <a:xfrm>
            <a:off x="3709851" y="2133600"/>
            <a:ext cx="39693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75 литров всего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19049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7665" y="305377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Решение </a:t>
            </a:r>
            <a:br>
              <a:rPr lang="ru-RU" dirty="0" smtClean="0"/>
            </a:br>
            <a:r>
              <a:rPr lang="ru-RU" dirty="0" smtClean="0"/>
              <a:t>1)75-28=47 (л)- во второй бочке</a:t>
            </a:r>
            <a:br>
              <a:rPr lang="ru-RU" dirty="0" smtClean="0"/>
            </a:br>
            <a:r>
              <a:rPr lang="ru-RU" dirty="0" smtClean="0"/>
              <a:t>2)47-28=19 )л) – больше</a:t>
            </a:r>
            <a:br>
              <a:rPr lang="ru-RU" dirty="0" smtClean="0"/>
            </a:br>
            <a:r>
              <a:rPr lang="ru-RU" dirty="0" smtClean="0"/>
              <a:t>Ответ: на 19 л больше.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34627" y="2897866"/>
            <a:ext cx="3339375" cy="3339375"/>
          </a:xfrm>
          <a:prstGeom prst="rect">
            <a:avLst/>
          </a:prstGeom>
        </p:spPr>
      </p:pic>
      <p:pic>
        <p:nvPicPr>
          <p:cNvPr id="1026" name="Picture 2" descr="https://im0-tub-ru.yandex.net/i?id=5ba286555dec7fb171dc0763420d46bb-l&amp;ref=rim&amp;n=13&amp;w=1080&amp;h=107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403" y="2439554"/>
            <a:ext cx="4163877" cy="4160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725782" y="6156600"/>
            <a:ext cx="126509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28 л</a:t>
            </a:r>
            <a:endParaRPr lang="ru-RU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7008369" y="6002711"/>
            <a:ext cx="43954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/>
              <a:t>?</a:t>
            </a:r>
            <a:endParaRPr lang="ru-RU" sz="5400" dirty="0"/>
          </a:p>
        </p:txBody>
      </p:sp>
      <p:sp>
        <p:nvSpPr>
          <p:cNvPr id="8" name="TextBox 7"/>
          <p:cNvSpPr txBox="1"/>
          <p:nvPr/>
        </p:nvSpPr>
        <p:spPr>
          <a:xfrm>
            <a:off x="3197602" y="2571401"/>
            <a:ext cx="39693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75 литров всего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03438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888275" y="287201"/>
            <a:ext cx="8596313" cy="3684588"/>
          </a:xfrm>
        </p:spPr>
        <p:txBody>
          <a:bodyPr>
            <a:noAutofit/>
          </a:bodyPr>
          <a:lstStyle/>
          <a:p>
            <a:r>
              <a:rPr lang="ru-RU" sz="5400" dirty="0" smtClean="0"/>
              <a:t>Задание :УСТНО</a:t>
            </a:r>
            <a:br>
              <a:rPr lang="ru-RU" sz="5400" dirty="0" smtClean="0"/>
            </a:br>
            <a:r>
              <a:rPr lang="ru-RU" sz="5400" dirty="0" smtClean="0"/>
              <a:t>по учебнику на странице 40 упр.1+правило, 3,5.</a:t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/>
              <a:t/>
            </a:r>
            <a:br>
              <a:rPr lang="ru-RU" sz="5400" dirty="0"/>
            </a:br>
            <a:r>
              <a:rPr lang="ru-RU" sz="5400" b="1" u="sng" dirty="0" smtClean="0"/>
              <a:t>Письменно</a:t>
            </a:r>
            <a:r>
              <a:rPr lang="ru-RU" sz="5400" dirty="0" smtClean="0"/>
              <a:t> стр.41 упр.6,7,10.</a:t>
            </a:r>
            <a:br>
              <a:rPr lang="ru-RU" sz="5400" dirty="0" smtClean="0"/>
            </a:b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505645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Математический диктант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Слушаем задание, пишем только ответ.</a:t>
            </a:r>
          </a:p>
          <a:p>
            <a:r>
              <a:rPr lang="ru-RU" dirty="0" smtClean="0"/>
              <a:t>Будет пять заданий, потом самопроверка.</a:t>
            </a:r>
          </a:p>
          <a:p>
            <a:endParaRPr lang="ru-RU" dirty="0"/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959264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18011" y="2404534"/>
            <a:ext cx="8855992" cy="1646302"/>
          </a:xfrm>
        </p:spPr>
        <p:txBody>
          <a:bodyPr/>
          <a:lstStyle/>
          <a:p>
            <a:r>
              <a:rPr lang="ru-RU" dirty="0"/>
              <a:t>Чему равна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сумма </a:t>
            </a:r>
            <a:r>
              <a:rPr lang="ru-RU" dirty="0"/>
              <a:t>чисел </a:t>
            </a:r>
            <a:r>
              <a:rPr lang="ru-RU" dirty="0" smtClean="0"/>
              <a:t>400 </a:t>
            </a:r>
            <a:r>
              <a:rPr lang="ru-RU" dirty="0"/>
              <a:t>и </a:t>
            </a:r>
            <a:r>
              <a:rPr lang="ru-RU" dirty="0" smtClean="0"/>
              <a:t>200?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Запишите ответ.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9036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8263950" cy="1646302"/>
          </a:xfrm>
        </p:spPr>
        <p:txBody>
          <a:bodyPr/>
          <a:lstStyle/>
          <a:p>
            <a:r>
              <a:rPr lang="ru-RU" dirty="0"/>
              <a:t>Чему равна </a:t>
            </a:r>
            <a:r>
              <a:rPr lang="ru-RU" dirty="0" smtClean="0"/>
              <a:t>разность </a:t>
            </a:r>
            <a:r>
              <a:rPr lang="ru-RU" dirty="0"/>
              <a:t>чисел </a:t>
            </a:r>
            <a:r>
              <a:rPr lang="ru-RU" dirty="0" smtClean="0"/>
              <a:t>700 </a:t>
            </a:r>
            <a:r>
              <a:rPr lang="ru-RU" dirty="0"/>
              <a:t>и </a:t>
            </a:r>
            <a:r>
              <a:rPr lang="ru-RU" dirty="0" smtClean="0"/>
              <a:t>300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Запишите ответ.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1842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712" y="1856135"/>
            <a:ext cx="8596668" cy="1826581"/>
          </a:xfrm>
        </p:spPr>
        <p:txBody>
          <a:bodyPr>
            <a:noAutofit/>
          </a:bodyPr>
          <a:lstStyle/>
          <a:p>
            <a:r>
              <a:rPr lang="ru-RU" sz="6000" dirty="0" smtClean="0"/>
              <a:t>Какое число следует при счете за числом 582?</a:t>
            </a:r>
            <a:endParaRPr lang="ru-RU" sz="6000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Запишите ответ.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032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712" y="1856135"/>
            <a:ext cx="8596668" cy="1826581"/>
          </a:xfrm>
        </p:spPr>
        <p:txBody>
          <a:bodyPr>
            <a:noAutofit/>
          </a:bodyPr>
          <a:lstStyle/>
          <a:p>
            <a:r>
              <a:rPr lang="ru-RU" sz="6000" dirty="0" smtClean="0"/>
              <a:t>Сколько получится, если взять 5 раз по 100?</a:t>
            </a:r>
            <a:endParaRPr lang="ru-RU" sz="6000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234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712" y="1856135"/>
            <a:ext cx="8596668" cy="1826581"/>
          </a:xfrm>
        </p:spPr>
        <p:txBody>
          <a:bodyPr>
            <a:noAutofit/>
          </a:bodyPr>
          <a:lstStyle/>
          <a:p>
            <a:r>
              <a:rPr lang="ru-RU" sz="6000" dirty="0" smtClean="0"/>
              <a:t>Какое число предшествует числу 590?</a:t>
            </a:r>
            <a:endParaRPr lang="ru-RU" sz="6000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471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600,  400,  583,  500, 589.   </a:t>
            </a:r>
            <a:endParaRPr lang="ru-RU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Если все ответы верные- отлично справились, хорошо знаете термины и быстро считаете в уме.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326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Заменить трехзначные числа суммой разрядных слагаемых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796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181</TotalTime>
  <Words>265</Words>
  <Application>Microsoft Office PowerPoint</Application>
  <PresentationFormat>Широкоэкранный</PresentationFormat>
  <Paragraphs>56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Trebuchet MS</vt:lpstr>
      <vt:lpstr>Wingdings 3</vt:lpstr>
      <vt:lpstr>Грань</vt:lpstr>
      <vt:lpstr>Название и запись трехзначных чисел</vt:lpstr>
      <vt:lpstr>Математический диктант</vt:lpstr>
      <vt:lpstr>Чему равна  сумма чисел 400 и 200? </vt:lpstr>
      <vt:lpstr>Чему равна разность чисел 700 и 300</vt:lpstr>
      <vt:lpstr>Какое число следует при счете за числом 582?</vt:lpstr>
      <vt:lpstr>Сколько получится, если взять 5 раз по 100?</vt:lpstr>
      <vt:lpstr>Какое число предшествует числу 590?</vt:lpstr>
      <vt:lpstr>600,  400,  583,  500, 589.   </vt:lpstr>
      <vt:lpstr> Заменить трехзначные числа суммой разрядных слагаемых</vt:lpstr>
      <vt:lpstr>Первая цифра слева- СОТНИ вторая цифра-ДЕСЯТКИ третья цифра-ЕДИНИЦЫ</vt:lpstr>
      <vt:lpstr>В каких еще единицах можно выразить?</vt:lpstr>
      <vt:lpstr>Решить задачи стр.41 упр.9</vt:lpstr>
      <vt:lpstr>Решение- два действия, т.к. неизвестна масса дочки</vt:lpstr>
      <vt:lpstr>Решение- два действия, т.к. неизвестна масса дочки</vt:lpstr>
      <vt:lpstr>У мишки в двух бочонках 75 л мёда. В первом 28 литров. На сколько больше литров меда во втором бочонке?</vt:lpstr>
      <vt:lpstr>Решение  1)75-28=47 (л)- во второй бочке 2)47-28=19 )л) – больше Ответ: на 19 л больше.</vt:lpstr>
      <vt:lpstr>Задание :УСТНО по учебнику на странице 40 упр.1+правило, 3,5.   Письменно стр.41 упр.6,7,10. 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Вычитание двузначных чисел</dc:title>
  <dc:creator>user</dc:creator>
  <cp:lastModifiedBy>user</cp:lastModifiedBy>
  <cp:revision>20</cp:revision>
  <dcterms:created xsi:type="dcterms:W3CDTF">2021-09-15T18:45:52Z</dcterms:created>
  <dcterms:modified xsi:type="dcterms:W3CDTF">2021-10-21T09:45:48Z</dcterms:modified>
</cp:coreProperties>
</file>