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32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AEE3C2-F7EA-43EA-88C1-22CC4F872898}" v="73" dt="2022-05-16T19:05:48.1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g"/><Relationship Id="rId5" Type="http://schemas.openxmlformats.org/officeDocument/2006/relationships/image" Target="../media/image20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044AA76-175D-8D09-5D5E-289BA5976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6275"/>
            <a:ext cx="12191999" cy="68642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8E4A42D-4946-5D68-BEE0-72D96E4DB4EE}"/>
              </a:ext>
            </a:extLst>
          </p:cNvPr>
          <p:cNvSpPr txBox="1"/>
          <p:nvPr/>
        </p:nvSpPr>
        <p:spPr>
          <a:xfrm>
            <a:off x="2162286" y="3216536"/>
            <a:ext cx="815429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Пальчиковая игра </a:t>
            </a:r>
          </a:p>
          <a:p>
            <a:pPr algn="ctr"/>
            <a:r>
              <a:rPr lang="ru-RU" sz="8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«МЫШКА»</a:t>
            </a:r>
          </a:p>
        </p:txBody>
      </p:sp>
    </p:spTree>
    <p:extLst>
      <p:ext uri="{BB962C8B-B14F-4D97-AF65-F5344CB8AC3E}">
        <p14:creationId xmlns:p14="http://schemas.microsoft.com/office/powerpoint/2010/main" val="26398343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648AA87-AE83-DD7B-ACC6-A541EB16DE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8A12797-2F76-F581-7AB0-4558526331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84"/>
          <a:stretch/>
        </p:blipFill>
        <p:spPr>
          <a:xfrm>
            <a:off x="5901668" y="2597972"/>
            <a:ext cx="6290332" cy="467419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95C178E-664D-6688-BCB8-FEF41BEDF5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77326" y="613186"/>
            <a:ext cx="4411322" cy="656216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C139F21-BBDF-024C-8526-A42875F1E41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3480" y="2022438"/>
            <a:ext cx="4953895" cy="495389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BCE7046-7514-1A21-9783-B6700CBCD99B}"/>
              </a:ext>
            </a:extLst>
          </p:cNvPr>
          <p:cNvSpPr txBox="1"/>
          <p:nvPr/>
        </p:nvSpPr>
        <p:spPr>
          <a:xfrm>
            <a:off x="6798833" y="129092"/>
            <a:ext cx="5393167" cy="2558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Такого непослушного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 буду щекотать!»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94362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9D435A4-91AE-39E8-6F83-67E7BAE88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34D09EB-C900-AFE3-43C4-FDB4D6E3D0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5661" y="194151"/>
            <a:ext cx="4290002" cy="646969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68F158B-F09F-8E00-1BE0-A7D608CBF5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516" y="3321019"/>
            <a:ext cx="4246967" cy="346705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57F0991-96E4-039C-3E02-AC99A9DAAA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694" y="-441460"/>
            <a:ext cx="4290001" cy="429000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3B039E1-37B4-44DA-B0A5-DC2C673C2D3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42"/>
          <a:stretch/>
        </p:blipFill>
        <p:spPr>
          <a:xfrm>
            <a:off x="498595" y="817581"/>
            <a:ext cx="3455413" cy="23774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A2412A1-8BCC-5AD1-EB7C-968D848835D0}"/>
              </a:ext>
            </a:extLst>
          </p:cNvPr>
          <p:cNvSpPr txBox="1"/>
          <p:nvPr/>
        </p:nvSpPr>
        <p:spPr>
          <a:xfrm>
            <a:off x="1" y="4163208"/>
            <a:ext cx="49377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>
                <a:solidFill>
                  <a:srgbClr val="EE32E5"/>
                </a:solidFill>
                <a:latin typeface="Arial Black" panose="020B0A04020102020204" pitchFamily="34" charset="0"/>
              </a:rPr>
              <a:t>Всё!!!</a:t>
            </a:r>
          </a:p>
        </p:txBody>
      </p:sp>
    </p:spTree>
    <p:extLst>
      <p:ext uri="{BB962C8B-B14F-4D97-AF65-F5344CB8AC3E}">
        <p14:creationId xmlns:p14="http://schemas.microsoft.com/office/powerpoint/2010/main" val="1248392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08CCF98-6743-95F4-69A2-7F2BBAC509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34626" cy="6858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4D70E71-073F-C4B2-758C-79934A91E1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5559" y="1184794"/>
            <a:ext cx="5339379" cy="53393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B38C6D7-7C41-CBF3-7490-83F2AF5BA689}"/>
              </a:ext>
            </a:extLst>
          </p:cNvPr>
          <p:cNvSpPr txBox="1"/>
          <p:nvPr/>
        </p:nvSpPr>
        <p:spPr>
          <a:xfrm>
            <a:off x="6325497" y="107576"/>
            <a:ext cx="55509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  <a:latin typeface="Arial Black" panose="020B0A04020102020204" pitchFamily="34" charset="0"/>
              </a:rPr>
              <a:t>Маленькая мышка </a:t>
            </a:r>
          </a:p>
          <a:p>
            <a:r>
              <a:rPr lang="ru-RU" sz="3600" b="1" dirty="0">
                <a:solidFill>
                  <a:srgbClr val="7030A0"/>
                </a:solidFill>
                <a:latin typeface="Arial Black" panose="020B0A04020102020204" pitchFamily="34" charset="0"/>
              </a:rPr>
              <a:t>По городу бежит</a:t>
            </a:r>
          </a:p>
        </p:txBody>
      </p:sp>
    </p:spTree>
    <p:extLst>
      <p:ext uri="{BB962C8B-B14F-4D97-AF65-F5344CB8AC3E}">
        <p14:creationId xmlns:p14="http://schemas.microsoft.com/office/powerpoint/2010/main" val="1839931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7BE47CE-8D32-AB51-FFFF-9B279DA39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599" y="1"/>
            <a:ext cx="12274814" cy="715383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C5FAF37-5299-3D25-4389-750967B303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347" y="2171671"/>
            <a:ext cx="5249730" cy="6060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2223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79702A9-712A-6E84-ACF6-795B97A70D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F76EC9-319C-CD14-1B8A-BFA54DCA82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813" y="175279"/>
            <a:ext cx="6009940" cy="629228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5CB6221-881F-3552-1039-27590F2036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692" y="2010726"/>
            <a:ext cx="3528508" cy="406572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5B96665-E09E-E1E6-0F13-6339FB2C94AA}"/>
              </a:ext>
            </a:extLst>
          </p:cNvPr>
          <p:cNvSpPr txBox="1"/>
          <p:nvPr/>
        </p:nvSpPr>
        <p:spPr>
          <a:xfrm>
            <a:off x="26894" y="2725778"/>
            <a:ext cx="3931919" cy="2846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Глядит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 всем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 окошки,</a:t>
            </a:r>
          </a:p>
        </p:txBody>
      </p:sp>
    </p:spTree>
    <p:extLst>
      <p:ext uri="{BB962C8B-B14F-4D97-AF65-F5344CB8AC3E}">
        <p14:creationId xmlns:p14="http://schemas.microsoft.com/office/powerpoint/2010/main" val="3575408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79702A9-712A-6E84-ACF6-795B97A70D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4" y="0"/>
            <a:ext cx="12192000" cy="685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57B47FB-D139-362F-B72B-8C548C53DE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4" t="11073" r="9921" b="9706"/>
          <a:stretch/>
        </p:blipFill>
        <p:spPr>
          <a:xfrm>
            <a:off x="561500" y="576115"/>
            <a:ext cx="5561394" cy="55234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47DE146-E443-1F91-5559-A59EFD1EDB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013" y="908106"/>
            <a:ext cx="4921781" cy="5671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678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D327067-CA90-F34F-099D-FEE64E91BE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0AC727-4007-2500-D716-308E870A51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56" y="1491904"/>
            <a:ext cx="5478575" cy="51635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D85F497-C363-5CAD-6F8A-0809F9FE83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685" y="847221"/>
            <a:ext cx="5666816" cy="53763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A5C85A4-3EB2-5172-D630-E4EFB1DAF9D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562" y="1678219"/>
            <a:ext cx="3121158" cy="312115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D720CFE-63E9-3B3A-034A-CF690A9754F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566" y="1262720"/>
            <a:ext cx="2681890" cy="312115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2349DAE-7518-6346-1215-E3E266FA05CF}"/>
              </a:ext>
            </a:extLst>
          </p:cNvPr>
          <p:cNvSpPr txBox="1"/>
          <p:nvPr/>
        </p:nvSpPr>
        <p:spPr>
          <a:xfrm>
            <a:off x="172122" y="847222"/>
            <a:ext cx="79929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chemeClr val="accent5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И пальчиком грозит:</a:t>
            </a:r>
          </a:p>
        </p:txBody>
      </p:sp>
    </p:spTree>
    <p:extLst>
      <p:ext uri="{BB962C8B-B14F-4D97-AF65-F5344CB8AC3E}">
        <p14:creationId xmlns:p14="http://schemas.microsoft.com/office/powerpoint/2010/main" val="507836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1DF9F4E-1BD4-9A40-2D2F-073F5E3833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19B8847-A3BD-B102-C896-FD46A901CF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77" b="11372"/>
          <a:stretch/>
        </p:blipFill>
        <p:spPr>
          <a:xfrm>
            <a:off x="7164592" y="2592594"/>
            <a:ext cx="5027408" cy="43783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17D8DFE-9068-9935-4774-AEA3513DAE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607" y="1676440"/>
            <a:ext cx="3775934" cy="52945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6C7770C-CC17-E6AB-DE9D-3B38493ECA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19" y="1872585"/>
            <a:ext cx="3958815" cy="498541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7AA9087-40DE-F427-8236-402DCE8913C3}"/>
              </a:ext>
            </a:extLst>
          </p:cNvPr>
          <p:cNvSpPr txBox="1"/>
          <p:nvPr/>
        </p:nvSpPr>
        <p:spPr>
          <a:xfrm>
            <a:off x="6271708" y="268941"/>
            <a:ext cx="5669280" cy="173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«А кто не лёг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 кроватку?</a:t>
            </a:r>
          </a:p>
        </p:txBody>
      </p:sp>
    </p:spTree>
    <p:extLst>
      <p:ext uri="{BB962C8B-B14F-4D97-AF65-F5344CB8AC3E}">
        <p14:creationId xmlns:p14="http://schemas.microsoft.com/office/powerpoint/2010/main" val="420102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D6D1A70-57FB-A33D-FAA3-CD255DE36A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44736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34755B5-1D5B-AF97-91C5-1C7A604553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831" y="0"/>
            <a:ext cx="5082343" cy="57867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FE6794B-E155-7F51-DC07-C8921FB110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656" y="3184265"/>
            <a:ext cx="4980343" cy="36737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01BB440-F4E2-544B-3B4E-B33AD3BAEC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638" y="-949039"/>
            <a:ext cx="5082343" cy="508234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6F4FA92-2BDC-2FD1-75B7-B792D52D4AFF}"/>
              </a:ext>
            </a:extLst>
          </p:cNvPr>
          <p:cNvSpPr txBox="1"/>
          <p:nvPr/>
        </p:nvSpPr>
        <p:spPr>
          <a:xfrm>
            <a:off x="333486" y="4551161"/>
            <a:ext cx="895868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dirty="0">
              <a:latin typeface="Arial Black" panose="020B0A04020102020204" pitchFamily="34" charset="0"/>
            </a:endParaRPr>
          </a:p>
          <a:p>
            <a:endParaRPr lang="ru-RU" sz="4000" dirty="0">
              <a:latin typeface="Arial Black" panose="020B0A04020102020204" pitchFamily="34" charset="0"/>
            </a:endParaRPr>
          </a:p>
          <a:p>
            <a:r>
              <a:rPr lang="ru-RU" sz="4800" dirty="0">
                <a:solidFill>
                  <a:srgbClr val="0070C0"/>
                </a:solidFill>
                <a:latin typeface="Arial Black" panose="020B0A04020102020204" pitchFamily="34" charset="0"/>
              </a:rPr>
              <a:t>А кто не хочет спать?</a:t>
            </a:r>
          </a:p>
        </p:txBody>
      </p:sp>
    </p:spTree>
    <p:extLst>
      <p:ext uri="{BB962C8B-B14F-4D97-AF65-F5344CB8AC3E}">
        <p14:creationId xmlns:p14="http://schemas.microsoft.com/office/powerpoint/2010/main" val="38878063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CE0255A-ED72-EA01-07A8-72DF7CBCE5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263DD11-C18C-7966-D06F-2A6B08C132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70" t="26973" r="8675"/>
          <a:stretch/>
        </p:blipFill>
        <p:spPr>
          <a:xfrm>
            <a:off x="5034579" y="2150499"/>
            <a:ext cx="4324574" cy="41491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E4C7A2F-A116-4915-FDD2-3D199687A2D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92" t="3600" r="3451" b="35776"/>
          <a:stretch/>
        </p:blipFill>
        <p:spPr>
          <a:xfrm>
            <a:off x="4223617" y="1117645"/>
            <a:ext cx="6104055" cy="5299291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642F6D0-201D-B7A6-59FF-09B2F9CE5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7751" y="2150499"/>
            <a:ext cx="5145963" cy="514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0284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45</Words>
  <Application>Microsoft Office PowerPoint</Application>
  <PresentationFormat>Широкоэкранный</PresentationFormat>
  <Paragraphs>17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Arial Black</vt:lpstr>
      <vt:lpstr>Calibri</vt:lpstr>
      <vt:lpstr>Calibri Light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Чуйко</dc:creator>
  <cp:lastModifiedBy>Ольга Чуйко</cp:lastModifiedBy>
  <cp:revision>2</cp:revision>
  <dcterms:created xsi:type="dcterms:W3CDTF">2022-01-15T11:12:56Z</dcterms:created>
  <dcterms:modified xsi:type="dcterms:W3CDTF">2022-05-16T19:06:03Z</dcterms:modified>
</cp:coreProperties>
</file>