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9F9FA2-072A-4D29-9B0B-A9A02B54A1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81759DD-2F73-4F4E-A882-E26688E04E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AC91DC-1E64-411D-9377-76AD1EBA1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F0234C-BA84-429A-999C-FB1B8EDF1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455BD9-4161-40D7-A15A-26F5F15CE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912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EA59D-CCB2-4300-9CD6-7A8484F8A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C11F553-D3D8-4EF2-98A0-5C6FC4FEFE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AB806A-C556-434A-8BA0-796EA871D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593524-ECBB-46F7-82D9-67C3873FC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3C6408-4B4B-4964-BCD6-26B874C15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987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7AEA53C-B64E-4026-AA1C-8AC104BFE9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04A4625-64F0-4BF4-9055-FD99A789E8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F35FE8-4020-4D88-B4C5-25EFC52EF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D7D1A8-ED94-4DEA-9AC5-F76D296DD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BFCE99-4C94-4B67-961E-C365D021C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703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7C2B4-A16A-47A2-91A8-7B40A1E8A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4EBDEC-D1F1-4C9F-8A24-1DBB83006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78AA59-4161-4CF2-B8CD-07C09600E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5260ED-3320-4FD7-83C9-C50D64E2F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4C6D5E-523D-430C-87B5-AA64BEA19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368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DB46BE-6A76-4824-BB23-5233E7887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34FACCC-D9DA-4C83-AFB2-BA0ECD5D3E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912397-ACD6-4BC6-B9C0-AC00AA701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B3135E-17EA-4881-B750-7140C0500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4562F0-8C37-45B1-8B36-96B624EA5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076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A1C31B-9332-4179-9A3E-335435100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71963A-5FDA-4480-BA43-9F2B66B047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BA8219A-D302-4E59-85F7-0AF245C186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7CB950-4CE0-4A8F-A64A-6633047FA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E5F9B9F-C35D-4883-8264-CD5A2622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172318-5E3B-4D35-A13A-49E1FABB6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679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0F5493-AB5D-41D9-92B7-46CB02DDC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6300A3-D4EC-47E7-B8C3-9B58207CC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E80B17-078E-4FB7-80EC-6E7F6B4C82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B33AA8F-BDDD-4E4C-93E1-A6DD14EBA2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D16E7C7-83F8-4DC3-9E15-92458C5862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D067CBB-31E5-4472-AD5C-E72176FD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DEC96D-288C-4BD6-B2FA-987E4080C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58A8F29-897A-4139-B7D7-5C5478DD9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614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61E2F2-1339-4B13-A026-F8D2DCB2B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2CDF491-595B-4BFB-B0FF-B97F53648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16928B7-B416-4BB6-B4D6-4204DBD4A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C61AC8B-82DA-43A5-8B57-E448AA6E4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747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9B6AFB8-5E08-4A53-ABA1-E9CA10501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72F5ECB-68D4-41FD-B1A2-A36E0CE48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C090FE3-AF08-48F5-B5A6-87C0F0136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3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743A05-3FC8-4BEE-BD85-E5488D8C7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D3C2C9-C7F1-4B17-AEC4-23464ADA19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2570981-D4EE-4C3B-9A11-FC2C8E725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2E18B4-31E1-4AE3-B5B8-923A82F68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2CA5DC-001A-468C-9DFC-57B99D171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ACBA356-3CA2-4F2B-BF04-34273A3A2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90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764711-0A6C-4484-8013-A21553346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DE033F4-FA3A-42C4-8815-AE885A3ED2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340B2A8-EECF-4340-AE2B-49A40D940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185D249-E0F9-42B0-9E4B-AD6BC3828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4476C6-E90E-4D9F-81AE-8E56FE4E1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9FC0EF4-8A42-4117-B173-80E59AEF9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650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A36B4E-7A65-4944-9DCB-D69467EAA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2AAEE5-BF34-433B-B723-2981496D4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2E9087-84AC-4BD0-BF3C-FAEF2775BD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6042C-5BD8-4FB9-9F78-66C6284E81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78D06F-EFF6-4FAD-AC61-FCBACA4957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905B02-55C7-4AED-95E8-5677D79D62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FC292-DE41-4E7F-B99F-652F00A2E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165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279E8D-2007-4EBF-A3B3-85C93674A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br>
              <a:rPr lang="en-US" sz="9600" b="1" dirty="0">
                <a:solidFill>
                  <a:schemeClr val="accent1"/>
                </a:solidFill>
              </a:rPr>
            </a:br>
            <a:br>
              <a:rPr lang="en-US" sz="9600" b="1" dirty="0">
                <a:solidFill>
                  <a:schemeClr val="accent1"/>
                </a:solidFill>
              </a:rPr>
            </a:br>
            <a:r>
              <a:rPr lang="en-US" sz="9600" b="1" dirty="0">
                <a:solidFill>
                  <a:schemeClr val="accent1"/>
                </a:solidFill>
              </a:rPr>
              <a:t>SPORTS</a:t>
            </a:r>
            <a:endParaRPr lang="ru-RU" sz="9600" b="1" dirty="0">
              <a:solidFill>
                <a:schemeClr val="accent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DAD0AF-6BC2-416A-9671-B7EDAA12A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r">
              <a:buNone/>
            </a:pPr>
            <a:r>
              <a:rPr lang="en-US" b="1" dirty="0">
                <a:solidFill>
                  <a:schemeClr val="accent1"/>
                </a:solidFill>
              </a:rPr>
              <a:t>8b Spotlight 8</a:t>
            </a:r>
            <a:endParaRPr lang="ru-RU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834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E93B2D-0343-4036-8A5E-33BEEF43C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tennis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0173BCA-71CE-4626-BD58-04B61DB742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004" y="1324947"/>
            <a:ext cx="9358604" cy="5393094"/>
          </a:xfrm>
        </p:spPr>
      </p:pic>
    </p:spTree>
    <p:extLst>
      <p:ext uri="{BB962C8B-B14F-4D97-AF65-F5344CB8AC3E}">
        <p14:creationId xmlns:p14="http://schemas.microsoft.com/office/powerpoint/2010/main" val="3959476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49B3CE-C0DF-4D66-8D86-C8110B389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water polo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0B1CA7B-0A5F-4236-99A2-170AA7A02A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3" y="1502229"/>
            <a:ext cx="8369559" cy="4990646"/>
          </a:xfrm>
        </p:spPr>
      </p:pic>
    </p:spTree>
    <p:extLst>
      <p:ext uri="{BB962C8B-B14F-4D97-AF65-F5344CB8AC3E}">
        <p14:creationId xmlns:p14="http://schemas.microsoft.com/office/powerpoint/2010/main" val="1259641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04D9C0-2D4F-4D29-954F-8E29FE9F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javelin throwing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0DAD866-6864-41C3-BDFC-AFBCCD56D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947" y="1408922"/>
            <a:ext cx="8798767" cy="5327780"/>
          </a:xfrm>
        </p:spPr>
      </p:pic>
    </p:spTree>
    <p:extLst>
      <p:ext uri="{BB962C8B-B14F-4D97-AF65-F5344CB8AC3E}">
        <p14:creationId xmlns:p14="http://schemas.microsoft.com/office/powerpoint/2010/main" val="15633736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384F31-E17D-4263-AAEC-82B189DFD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scuba diving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78A03F4-01BA-415A-8FEE-4036EF8BD3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906" y="1380931"/>
            <a:ext cx="9143999" cy="5234571"/>
          </a:xfrm>
        </p:spPr>
      </p:pic>
    </p:spTree>
    <p:extLst>
      <p:ext uri="{BB962C8B-B14F-4D97-AF65-F5344CB8AC3E}">
        <p14:creationId xmlns:p14="http://schemas.microsoft.com/office/powerpoint/2010/main" val="940351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EBF73E-6A40-404F-BB1F-BD6A62858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hurdles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B449A01-023D-4431-84B5-9C119A91B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971" y="1380931"/>
            <a:ext cx="9666515" cy="5111944"/>
          </a:xfrm>
        </p:spPr>
      </p:pic>
    </p:spTree>
    <p:extLst>
      <p:ext uri="{BB962C8B-B14F-4D97-AF65-F5344CB8AC3E}">
        <p14:creationId xmlns:p14="http://schemas.microsoft.com/office/powerpoint/2010/main" val="688439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424DC4-4ABC-47E1-AAD8-E43418BA6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ice hockey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8D7C728-527F-475F-9D2F-5DBD449A37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08" y="1371600"/>
            <a:ext cx="9619861" cy="5299788"/>
          </a:xfrm>
        </p:spPr>
      </p:pic>
    </p:spTree>
    <p:extLst>
      <p:ext uri="{BB962C8B-B14F-4D97-AF65-F5344CB8AC3E}">
        <p14:creationId xmlns:p14="http://schemas.microsoft.com/office/powerpoint/2010/main" val="23504837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03CABD-8DB9-48A6-89E8-5B6F58FC6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aerobics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55627A4-696B-441E-B9DE-C974C4D6C0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24" y="1315616"/>
            <a:ext cx="9405258" cy="5309119"/>
          </a:xfrm>
        </p:spPr>
      </p:pic>
    </p:spTree>
    <p:extLst>
      <p:ext uri="{BB962C8B-B14F-4D97-AF65-F5344CB8AC3E}">
        <p14:creationId xmlns:p14="http://schemas.microsoft.com/office/powerpoint/2010/main" val="2039404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7E02E5-A28C-4539-B470-84CA52F66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karate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5CCCE8D-0293-427D-A686-60A79BDE32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906" y="1296954"/>
            <a:ext cx="8780106" cy="5383763"/>
          </a:xfrm>
        </p:spPr>
      </p:pic>
    </p:spTree>
    <p:extLst>
      <p:ext uri="{BB962C8B-B14F-4D97-AF65-F5344CB8AC3E}">
        <p14:creationId xmlns:p14="http://schemas.microsoft.com/office/powerpoint/2010/main" val="2478097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7828B9-77AF-4B80-A24D-EA1489E1B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gymnastics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BD2252-1A15-4D3E-8A6C-163280AD17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650" y="1408922"/>
            <a:ext cx="9302620" cy="5281127"/>
          </a:xfrm>
        </p:spPr>
      </p:pic>
    </p:spTree>
    <p:extLst>
      <p:ext uri="{BB962C8B-B14F-4D97-AF65-F5344CB8AC3E}">
        <p14:creationId xmlns:p14="http://schemas.microsoft.com/office/powerpoint/2010/main" val="653427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3CFC55-02C5-4820-96EB-D4234B11F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basketball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D8F4CA4-8332-4D2E-B648-31D0E392E8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37" y="1371600"/>
            <a:ext cx="8770775" cy="5234473"/>
          </a:xfrm>
        </p:spPr>
      </p:pic>
    </p:spTree>
    <p:extLst>
      <p:ext uri="{BB962C8B-B14F-4D97-AF65-F5344CB8AC3E}">
        <p14:creationId xmlns:p14="http://schemas.microsoft.com/office/powerpoint/2010/main" val="1048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ADE568-259A-44FD-84CC-1888225DE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windsurfing 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8C0F23A-B521-48B0-A7CA-A121192009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017036"/>
            <a:ext cx="9946432" cy="5691673"/>
          </a:xfrm>
        </p:spPr>
      </p:pic>
    </p:spTree>
    <p:extLst>
      <p:ext uri="{BB962C8B-B14F-4D97-AF65-F5344CB8AC3E}">
        <p14:creationId xmlns:p14="http://schemas.microsoft.com/office/powerpoint/2010/main" val="24651266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DAC06-D186-435F-8A03-F1015402C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snowboarding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9E50B5E-82BB-4BA4-AFB1-2C978EEB30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825" y="1362269"/>
            <a:ext cx="8089640" cy="5271796"/>
          </a:xfrm>
        </p:spPr>
      </p:pic>
    </p:spTree>
    <p:extLst>
      <p:ext uri="{BB962C8B-B14F-4D97-AF65-F5344CB8AC3E}">
        <p14:creationId xmlns:p14="http://schemas.microsoft.com/office/powerpoint/2010/main" val="24951500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1DC089-010C-4798-9D28-EE4F08026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jogging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25A817E-0550-45F1-BE49-C6E8895851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245" y="1502229"/>
            <a:ext cx="8938725" cy="5094514"/>
          </a:xfrm>
        </p:spPr>
      </p:pic>
    </p:spTree>
    <p:extLst>
      <p:ext uri="{BB962C8B-B14F-4D97-AF65-F5344CB8AC3E}">
        <p14:creationId xmlns:p14="http://schemas.microsoft.com/office/powerpoint/2010/main" val="12918222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56F05E-80F4-4C61-84A4-B2841A219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climbing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97A994C-1CEB-412E-8383-4A8F579E37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882" y="1464906"/>
            <a:ext cx="8537510" cy="5206482"/>
          </a:xfrm>
        </p:spPr>
      </p:pic>
    </p:spTree>
    <p:extLst>
      <p:ext uri="{BB962C8B-B14F-4D97-AF65-F5344CB8AC3E}">
        <p14:creationId xmlns:p14="http://schemas.microsoft.com/office/powerpoint/2010/main" val="17990900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E3084D-1344-4B75-9253-BDF7F5162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cycling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E5005ED-ECFF-4AFA-B126-BACDEE411E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09" y="1399592"/>
            <a:ext cx="9395926" cy="5243804"/>
          </a:xfrm>
        </p:spPr>
      </p:pic>
    </p:spTree>
    <p:extLst>
      <p:ext uri="{BB962C8B-B14F-4D97-AF65-F5344CB8AC3E}">
        <p14:creationId xmlns:p14="http://schemas.microsoft.com/office/powerpoint/2010/main" val="27100182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6BE05D-DCE2-4580-A381-613FCCE88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football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EA0B99B-72C0-4E72-8A58-B653CF7B12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536" y="1296954"/>
            <a:ext cx="8985378" cy="5346441"/>
          </a:xfrm>
        </p:spPr>
      </p:pic>
    </p:spTree>
    <p:extLst>
      <p:ext uri="{BB962C8B-B14F-4D97-AF65-F5344CB8AC3E}">
        <p14:creationId xmlns:p14="http://schemas.microsoft.com/office/powerpoint/2010/main" val="682068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C426E1-2797-4A6C-8717-C394E518D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golf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301A0AF-56B0-4207-8163-DC8A9254A6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04" y="1464906"/>
            <a:ext cx="9106678" cy="5187821"/>
          </a:xfrm>
        </p:spPr>
      </p:pic>
    </p:spTree>
    <p:extLst>
      <p:ext uri="{BB962C8B-B14F-4D97-AF65-F5344CB8AC3E}">
        <p14:creationId xmlns:p14="http://schemas.microsoft.com/office/powerpoint/2010/main" val="12973027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608249-475B-47BB-A31A-D1C7C34E1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swimming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693C65B-8D57-4C62-91EA-C6DE242660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575" y="1166327"/>
            <a:ext cx="9086850" cy="5326548"/>
          </a:xfrm>
        </p:spPr>
      </p:pic>
    </p:spTree>
    <p:extLst>
      <p:ext uri="{BB962C8B-B14F-4D97-AF65-F5344CB8AC3E}">
        <p14:creationId xmlns:p14="http://schemas.microsoft.com/office/powerpoint/2010/main" val="2149073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6DF593-6091-4D21-9FD7-06F5A33FA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volleyball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1A1173D-C62A-4316-89E8-D599B9B92B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352" y="1436914"/>
            <a:ext cx="9582538" cy="5253135"/>
          </a:xfrm>
        </p:spPr>
      </p:pic>
    </p:spTree>
    <p:extLst>
      <p:ext uri="{BB962C8B-B14F-4D97-AF65-F5344CB8AC3E}">
        <p14:creationId xmlns:p14="http://schemas.microsoft.com/office/powerpoint/2010/main" val="2583857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02C1F4-89A6-4A80-8F05-4F0A8800B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700" b="1" dirty="0">
                <a:solidFill>
                  <a:schemeClr val="accent1"/>
                </a:solidFill>
              </a:rPr>
              <a:t>squash 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5C8C163-D52A-4859-AC42-F54F60343B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220" y="1147664"/>
            <a:ext cx="9144000" cy="5430417"/>
          </a:xfrm>
        </p:spPr>
      </p:pic>
    </p:spTree>
    <p:extLst>
      <p:ext uri="{BB962C8B-B14F-4D97-AF65-F5344CB8AC3E}">
        <p14:creationId xmlns:p14="http://schemas.microsoft.com/office/powerpoint/2010/main" val="2028146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F6FF4-B773-4CB8-96FC-D41CA3FA8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cricket 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68A7088-50C6-4A18-B63F-B0C60777F0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63690"/>
            <a:ext cx="10031963" cy="5514392"/>
          </a:xfrm>
        </p:spPr>
      </p:pic>
    </p:spTree>
    <p:extLst>
      <p:ext uri="{BB962C8B-B14F-4D97-AF65-F5344CB8AC3E}">
        <p14:creationId xmlns:p14="http://schemas.microsoft.com/office/powerpoint/2010/main" val="3434025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3B4F94-E1B4-4CC3-866F-DBD2730FD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700" b="1" dirty="0">
                <a:solidFill>
                  <a:schemeClr val="accent1"/>
                </a:solidFill>
              </a:rPr>
              <a:t>rugby 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B56C629-D2DD-42D8-AFAE-9C56AC32AC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04" y="1119672"/>
            <a:ext cx="8873412" cy="5495731"/>
          </a:xfrm>
        </p:spPr>
      </p:pic>
    </p:spTree>
    <p:extLst>
      <p:ext uri="{BB962C8B-B14F-4D97-AF65-F5344CB8AC3E}">
        <p14:creationId xmlns:p14="http://schemas.microsoft.com/office/powerpoint/2010/main" val="2135096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0CF288-A104-47D4-858E-502A6A020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700" b="1" dirty="0">
                <a:solidFill>
                  <a:schemeClr val="accent1"/>
                </a:solidFill>
              </a:rPr>
              <a:t>Badminton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6F252B5-7EC4-4F3F-95ED-2701FF16C1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649" y="1035698"/>
            <a:ext cx="9097347" cy="5635690"/>
          </a:xfrm>
        </p:spPr>
      </p:pic>
    </p:spTree>
    <p:extLst>
      <p:ext uri="{BB962C8B-B14F-4D97-AF65-F5344CB8AC3E}">
        <p14:creationId xmlns:p14="http://schemas.microsoft.com/office/powerpoint/2010/main" val="678262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68D6AD-0BE5-41A9-BF4F-65BA8137E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700" b="1" dirty="0">
                <a:solidFill>
                  <a:schemeClr val="accent1"/>
                </a:solidFill>
              </a:rPr>
              <a:t>long jump 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6FE43CA-46FB-406F-ADEF-6DE8CCC76A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642" y="1166327"/>
            <a:ext cx="9330612" cy="5589036"/>
          </a:xfrm>
        </p:spPr>
      </p:pic>
    </p:spTree>
    <p:extLst>
      <p:ext uri="{BB962C8B-B14F-4D97-AF65-F5344CB8AC3E}">
        <p14:creationId xmlns:p14="http://schemas.microsoft.com/office/powerpoint/2010/main" val="2411935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E04D06-DE0E-40F9-A1CF-8815A907D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high jump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3DE8EBE-1D95-4AC3-B667-C311DC8420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560" y="1119673"/>
            <a:ext cx="9209314" cy="5514392"/>
          </a:xfrm>
        </p:spPr>
      </p:pic>
    </p:spTree>
    <p:extLst>
      <p:ext uri="{BB962C8B-B14F-4D97-AF65-F5344CB8AC3E}">
        <p14:creationId xmlns:p14="http://schemas.microsoft.com/office/powerpoint/2010/main" val="27024959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45</Words>
  <Application>Microsoft Office PowerPoint</Application>
  <PresentationFormat>Широкоэкранный</PresentationFormat>
  <Paragraphs>32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Тема Office</vt:lpstr>
      <vt:lpstr>  SPORTS</vt:lpstr>
      <vt:lpstr>windsurfing  </vt:lpstr>
      <vt:lpstr>volleyball</vt:lpstr>
      <vt:lpstr>squash  </vt:lpstr>
      <vt:lpstr>cricket  </vt:lpstr>
      <vt:lpstr>rugby  </vt:lpstr>
      <vt:lpstr>Badminton </vt:lpstr>
      <vt:lpstr>long jump  </vt:lpstr>
      <vt:lpstr>high jump </vt:lpstr>
      <vt:lpstr>tennis</vt:lpstr>
      <vt:lpstr>water polo</vt:lpstr>
      <vt:lpstr>javelin throwing</vt:lpstr>
      <vt:lpstr>scuba diving</vt:lpstr>
      <vt:lpstr>hurdles</vt:lpstr>
      <vt:lpstr>ice hockey</vt:lpstr>
      <vt:lpstr>aerobics</vt:lpstr>
      <vt:lpstr>karate</vt:lpstr>
      <vt:lpstr>gymnastics</vt:lpstr>
      <vt:lpstr>basketball</vt:lpstr>
      <vt:lpstr>snowboarding</vt:lpstr>
      <vt:lpstr>jogging</vt:lpstr>
      <vt:lpstr>climbing</vt:lpstr>
      <vt:lpstr>cycling</vt:lpstr>
      <vt:lpstr>football</vt:lpstr>
      <vt:lpstr>golf</vt:lpstr>
      <vt:lpstr>swimming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4</cp:revision>
  <dcterms:created xsi:type="dcterms:W3CDTF">2022-05-16T18:01:25Z</dcterms:created>
  <dcterms:modified xsi:type="dcterms:W3CDTF">2022-05-16T18:47:17Z</dcterms:modified>
</cp:coreProperties>
</file>