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57" r:id="rId3"/>
    <p:sldId id="279" r:id="rId4"/>
    <p:sldId id="295" r:id="rId5"/>
    <p:sldId id="293" r:id="rId6"/>
    <p:sldId id="280" r:id="rId7"/>
    <p:sldId id="281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7" r:id="rId16"/>
    <p:sldId id="298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5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48" autoAdjust="0"/>
    <p:restoredTop sz="94414" autoAdjust="0"/>
  </p:normalViewPr>
  <p:slideViewPr>
    <p:cSldViewPr snapToGrid="0">
      <p:cViewPr>
        <p:scale>
          <a:sx n="100" d="100"/>
          <a:sy n="100" d="100"/>
        </p:scale>
        <p:origin x="-1758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92FDD-B43A-43D9-99D2-87475E3C54D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AB1BE-DDD9-4851-9F87-888D68E4B9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270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AB1BE-DDD9-4851-9F87-888D68E4B9A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12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63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894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282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6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139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52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913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022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12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73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5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983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41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783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45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071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819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364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2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16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595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41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AED5-9D06-42C2-9756-7A8C7383351E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0876D-DBD8-4E03-AC7E-2F27FA497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64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AED5-9D06-42C2-9756-7A8C738335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0876D-DBD8-4E03-AC7E-2F27FA4978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20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15440" y="314091"/>
            <a:ext cx="444944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defRPr/>
            </a:pPr>
            <a:endParaRPr lang="ru-RU" sz="1100" b="1" dirty="0" smtClean="0">
              <a:cs typeface="Times New Roman" pitchFamily="18" charset="0"/>
            </a:endParaRPr>
          </a:p>
          <a:p>
            <a:pPr marL="9525" indent="-9525" algn="ctr">
              <a:defRPr/>
            </a:pPr>
            <a:r>
              <a:rPr lang="ru-RU" sz="900" b="1" dirty="0" smtClean="0">
                <a:cs typeface="Times New Roman" pitchFamily="18" charset="0"/>
              </a:rPr>
              <a:t>Кафедра дошкольной педагогики, психологии и инклюзивного образования</a:t>
            </a:r>
          </a:p>
          <a:p>
            <a:pPr marL="9525" indent="-9525" algn="ctr">
              <a:defRPr/>
            </a:pPr>
            <a:r>
              <a:rPr lang="ru-RU" sz="1050" b="1" dirty="0" smtClean="0">
                <a:cs typeface="Times New Roman" pitchFamily="18" charset="0"/>
              </a:rPr>
              <a:t>ПЕДАГОГИКА И ПСИХОЛОГИЯ РАЗВИТИЯ</a:t>
            </a:r>
          </a:p>
          <a:p>
            <a:pPr marL="9525" indent="-9525" algn="ctr">
              <a:defRPr/>
            </a:pPr>
            <a:r>
              <a:rPr lang="ru-RU" sz="1050" b="1" dirty="0" smtClean="0">
                <a:cs typeface="Times New Roman" pitchFamily="18" charset="0"/>
              </a:rPr>
              <a:t>РЕБЕНКА ДОШКОЛЬНОГО ВОЗРАСТА С ОВЗ</a:t>
            </a:r>
            <a:endParaRPr lang="ru-RU" sz="1050" dirty="0">
              <a:cs typeface="Times New Roman" pitchFamily="18" charset="0"/>
            </a:endParaRPr>
          </a:p>
          <a:p>
            <a:pPr marL="9525" indent="-9525" algn="ctr">
              <a:defRPr/>
            </a:pPr>
            <a:r>
              <a:rPr lang="ru-RU" sz="1050" b="1" dirty="0">
                <a:cs typeface="Times New Roman" pitchFamily="18" charset="0"/>
              </a:rPr>
              <a:t> </a:t>
            </a:r>
            <a:endParaRPr lang="ru-RU" sz="1050" b="1" dirty="0" smtClean="0">
              <a:cs typeface="Times New Roman" pitchFamily="18" charset="0"/>
            </a:endParaRPr>
          </a:p>
          <a:p>
            <a:pPr marL="9525" indent="-9525" algn="ctr">
              <a:defRPr/>
            </a:pPr>
            <a:endParaRPr lang="ru-RU" sz="1050" dirty="0">
              <a:cs typeface="Times New Roman" pitchFamily="18" charset="0"/>
            </a:endParaRPr>
          </a:p>
          <a:p>
            <a:pPr marL="9525" indent="-9525"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Мастерство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самопрезентации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воспитателя дошкольной образовательной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организации</a:t>
            </a:r>
          </a:p>
          <a:p>
            <a:pPr marL="9525" indent="-9525" algn="ctr"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современном этапе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5440" y="2314684"/>
            <a:ext cx="444944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defRPr/>
            </a:pPr>
            <a:endParaRPr lang="ru-RU" sz="1200" b="1" dirty="0" smtClean="0">
              <a:cs typeface="Times New Roman" pitchFamily="18" charset="0"/>
            </a:endParaRPr>
          </a:p>
          <a:p>
            <a:pPr marL="274320" indent="-274320" algn="ctr">
              <a:lnSpc>
                <a:spcPct val="150000"/>
              </a:lnSpc>
              <a:defRPr/>
            </a:pPr>
            <a:r>
              <a:rPr lang="ru-RU" sz="2800" b="1" cap="all" dirty="0" smtClean="0">
                <a:solidFill>
                  <a:srgbClr val="E25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Презентация педагога</a:t>
            </a:r>
          </a:p>
          <a:p>
            <a:pPr marL="274320" indent="-274320" algn="ctr">
              <a:lnSpc>
                <a:spcPct val="150000"/>
              </a:lnSpc>
              <a:defRPr/>
            </a:pP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Куприковой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Елены Владимировны</a:t>
            </a:r>
          </a:p>
          <a:p>
            <a:pPr marL="274320" indent="-274320" algn="ctr">
              <a:lnSpc>
                <a:spcPct val="150000"/>
              </a:lnSpc>
              <a:defRPr/>
            </a:pPr>
            <a:r>
              <a:rPr lang="ru-RU" sz="2800" b="1" cap="all" dirty="0" smtClean="0">
                <a:solidFill>
                  <a:srgbClr val="E25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Для создания портфолио </a:t>
            </a:r>
          </a:p>
          <a:p>
            <a:pPr marL="274320" indent="-274320" algn="ctr">
              <a:lnSpc>
                <a:spcPct val="150000"/>
              </a:lnSpc>
              <a:defRPr/>
            </a:pPr>
            <a:endParaRPr lang="ru-RU" sz="1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05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7210" y="395244"/>
            <a:ext cx="732370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Провожу систематическую работу по созданию обогащенной предметно-развивающей среды группы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K:\Куприковой фото\DSCN12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67" y="3771550"/>
            <a:ext cx="3476741" cy="2608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K:\Куприковой фото\DSCN12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4" y="1272381"/>
            <a:ext cx="3172023" cy="2379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K:\Куприковой фото\DSCN12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" y="1272381"/>
            <a:ext cx="3235506" cy="242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8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190501"/>
            <a:ext cx="4803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играя!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ser\Desktop\SDC112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" y="760095"/>
            <a:ext cx="3271520" cy="2453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SDC112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113" y="760095"/>
            <a:ext cx="3106057" cy="2453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SDC112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81" y="3769312"/>
            <a:ext cx="3289075" cy="2466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user\Desktop\IMG_20211116_091122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963" y="3413997"/>
            <a:ext cx="2383077" cy="3177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53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3575" y="209550"/>
            <a:ext cx="5657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прогулке не скучаем! Всегда весело играем!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C:\Users\user\Desktop\IMG_20211012_113317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028" y="683459"/>
            <a:ext cx="2358826" cy="314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user\Desktop\IMG_20211012_1156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83459"/>
            <a:ext cx="2471013" cy="329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user\Desktop\IMG_20210715_1013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062" y="3114675"/>
            <a:ext cx="2464593" cy="3286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IMG_20211203_1127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283" y="3154860"/>
            <a:ext cx="2314996" cy="324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13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0114" y="238125"/>
            <a:ext cx="54138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танцуем и поём, вместе весело живём!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C:\Users\user\Desktop\IMG_1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7" y="1055906"/>
            <a:ext cx="4027451" cy="3020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IMG_1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77" y="2900590"/>
            <a:ext cx="4263002" cy="319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K:\Куприковой фото\Осенины 2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44" y="590551"/>
            <a:ext cx="3541032" cy="268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3" descr="C:\Users\user\Desktop\DSCN34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371" y="590551"/>
            <a:ext cx="3684600" cy="268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606" t="5514" r="7051" b="9505"/>
          <a:stretch/>
        </p:blipFill>
        <p:spPr>
          <a:xfrm>
            <a:off x="2216484" y="3497944"/>
            <a:ext cx="4484914" cy="3033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948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443970103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5311" y="1937383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16443975098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71743" y="1423033"/>
            <a:ext cx="3086100" cy="411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6925" y="295273"/>
            <a:ext cx="5162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свою работу награждена грамотами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282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6"/>
            <a:ext cx="7886700" cy="1962604"/>
          </a:xfrm>
        </p:spPr>
        <p:txBody>
          <a:bodyPr/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СПАСИБО ЗА ВНИМАНИЕ !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1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7100" y="2028617"/>
            <a:ext cx="50927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Куприкова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Владимировна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общеобразовательного учреждения </a:t>
            </a:r>
          </a:p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Проводниковская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мени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Героя РФ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А.С.Маслова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Стаж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 работы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pic>
        <p:nvPicPr>
          <p:cNvPr id="2051" name="Picture 3" descr="C:\Users\user\Desktop\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5" t="6642" r="53406" b="43233"/>
          <a:stretch/>
        </p:blipFill>
        <p:spPr bwMode="auto">
          <a:xfrm>
            <a:off x="880418" y="1537959"/>
            <a:ext cx="2397211" cy="373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37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8200" y="533401"/>
            <a:ext cx="474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«Уча детей, учусь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детство проживаю многократно»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user\Desktop\DSCN10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54" y="1600200"/>
            <a:ext cx="5762796" cy="432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57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6"/>
          <p:cNvSpPr txBox="1">
            <a:spLocks/>
          </p:cNvSpPr>
          <p:nvPr/>
        </p:nvSpPr>
        <p:spPr>
          <a:xfrm>
            <a:off x="1346347" y="194994"/>
            <a:ext cx="6211030" cy="59021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800" i="1" dirty="0">
              <a:solidFill>
                <a:srgbClr val="002060"/>
              </a:solidFill>
            </a:endParaRP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618236" y="365126"/>
            <a:ext cx="6942623" cy="59021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 высшее образование</a:t>
            </a:r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C:\Users\user\Desktop\16443966278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72100" y="4171948"/>
            <a:ext cx="3324225" cy="2224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0" name="Picture 4" descr="C:\Users\user\Desktop\1644396627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7284" y="514771"/>
            <a:ext cx="2163048" cy="30441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2" name="Picture 6" descr="C:\Users\user\Desktop\1644396627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48936" y="2295526"/>
            <a:ext cx="3062222" cy="2295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6857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1771" y="266701"/>
            <a:ext cx="5979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Работаю над повышением своей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профкомпетенции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6104" y="1347587"/>
            <a:ext cx="3118116" cy="23385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45225" y="2594446"/>
            <a:ext cx="2198596" cy="2931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96486" y="3783773"/>
            <a:ext cx="2063552" cy="27514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7540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2082" y="489858"/>
            <a:ext cx="5217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 в методической работе детского сада</a:t>
            </a:r>
          </a:p>
        </p:txBody>
      </p:sp>
      <p:pic>
        <p:nvPicPr>
          <p:cNvPr id="3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7" y="1592909"/>
            <a:ext cx="3624618" cy="2718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user\Desktop\DSCN10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1" y="3275348"/>
            <a:ext cx="3524335" cy="264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7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3429" y="247651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Делюсь опытом педагогической работы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информационных изданиях</a:t>
            </a:r>
          </a:p>
        </p:txBody>
      </p:sp>
      <p:pic>
        <p:nvPicPr>
          <p:cNvPr id="7170" name="Picture 2" descr="C:\Users\user\Desktop\16443970104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1650" y="1507810"/>
            <a:ext cx="2637789" cy="1978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1" name="Picture 3" descr="C:\Users\user\Desktop\16443970104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55495" y="3129839"/>
            <a:ext cx="2878455" cy="21588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3" name="Picture 5" descr="C:\Users\user\Desktop\16443970103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25748" y="1405415"/>
            <a:ext cx="2621916" cy="1966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2" name="Picture 4" descr="C:\Users\user\Desktop\16443970104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17218" y="2770032"/>
            <a:ext cx="2148840" cy="2865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99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5975" y="161925"/>
            <a:ext cx="5200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 в семинарах и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вебинарах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user\Desktop\16443967958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9124" y="727707"/>
            <a:ext cx="2762250" cy="2071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6" name="Picture 4" descr="C:\Users\user\Desktop\16443967958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06659" y="3583366"/>
            <a:ext cx="2733516" cy="20501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7" name="Picture 5" descr="C:\Users\user\Desktop\1644396795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133850" y="838119"/>
            <a:ext cx="2800352" cy="21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5" name="Picture 3" descr="C:\Users\user\Desktop\16443967958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80789" y="3498373"/>
            <a:ext cx="2803526" cy="21026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620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8331" y="262165"/>
            <a:ext cx="7588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Являюсь руководителем объединения дополнительного образования 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Весёлый английский»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72" y="1159374"/>
            <a:ext cx="2069084" cy="2758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59" y="1170979"/>
            <a:ext cx="2058128" cy="2744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C:\Users\user\Documents\фото анг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450" y="3651119"/>
            <a:ext cx="1994063" cy="2598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913" y="3651120"/>
            <a:ext cx="2102327" cy="2598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83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</TotalTime>
  <Words>132</Words>
  <Application>Microsoft Office PowerPoint</Application>
  <PresentationFormat>Экран (4:3)</PresentationFormat>
  <Paragraphs>39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Гладкова</dc:creator>
  <cp:lastModifiedBy>user</cp:lastModifiedBy>
  <cp:revision>48</cp:revision>
  <dcterms:created xsi:type="dcterms:W3CDTF">2019-06-15T20:29:04Z</dcterms:created>
  <dcterms:modified xsi:type="dcterms:W3CDTF">2022-02-09T17:02:34Z</dcterms:modified>
</cp:coreProperties>
</file>