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sldIdLst>
    <p:sldId id="256" r:id="rId3"/>
    <p:sldId id="257" r:id="rId4"/>
    <p:sldId id="263" r:id="rId5"/>
    <p:sldId id="273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AF075F-FC74-49C2-952C-E865B7CE0DC7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A07584-E7C7-41E9-ADDC-41ACA1566197}">
      <dgm:prSet phldrT="[Текст]"/>
      <dgm:spPr/>
      <dgm:t>
        <a:bodyPr/>
        <a:lstStyle/>
        <a:p>
          <a:r>
            <a:rPr lang="ru-RU" dirty="0" smtClean="0"/>
            <a:t>Игра «Лотос»</a:t>
          </a:r>
          <a:endParaRPr lang="ru-RU" dirty="0"/>
        </a:p>
      </dgm:t>
    </dgm:pt>
    <dgm:pt modelId="{96E28EBA-7F44-4E5C-98B2-F45189FC0813}" type="parTrans" cxnId="{DF668380-FDD7-4AB2-B669-393402B0BE55}">
      <dgm:prSet/>
      <dgm:spPr/>
      <dgm:t>
        <a:bodyPr/>
        <a:lstStyle/>
        <a:p>
          <a:endParaRPr lang="ru-RU"/>
        </a:p>
      </dgm:t>
    </dgm:pt>
    <dgm:pt modelId="{FE91043A-C23F-43CD-868E-7321D6886B54}" type="sibTrans" cxnId="{DF668380-FDD7-4AB2-B669-393402B0BE55}">
      <dgm:prSet/>
      <dgm:spPr/>
      <dgm:t>
        <a:bodyPr/>
        <a:lstStyle/>
        <a:p>
          <a:endParaRPr lang="ru-RU"/>
        </a:p>
      </dgm:t>
    </dgm:pt>
    <dgm:pt modelId="{1C0D8817-AF89-4E20-ADAF-A9914105F8CE}">
      <dgm:prSet phldrT="[Текст]"/>
      <dgm:spPr/>
      <dgm:t>
        <a:bodyPr/>
        <a:lstStyle/>
        <a:p>
          <a:r>
            <a:rPr lang="ru-RU" dirty="0" smtClean="0"/>
            <a:t>В здоровом теле,  …</a:t>
          </a:r>
          <a:endParaRPr lang="ru-RU" dirty="0"/>
        </a:p>
      </dgm:t>
    </dgm:pt>
    <dgm:pt modelId="{DE9CC4D8-12A7-4D95-B3A3-7DAD455315EA}" type="parTrans" cxnId="{F5A03175-3A07-4F22-B2CD-C60AEFD4080A}">
      <dgm:prSet/>
      <dgm:spPr/>
      <dgm:t>
        <a:bodyPr/>
        <a:lstStyle/>
        <a:p>
          <a:endParaRPr lang="ru-RU"/>
        </a:p>
      </dgm:t>
    </dgm:pt>
    <dgm:pt modelId="{FF2164D9-2677-4354-BEA8-CFE0AFA7953B}" type="sibTrans" cxnId="{F5A03175-3A07-4F22-B2CD-C60AEFD4080A}">
      <dgm:prSet/>
      <dgm:spPr/>
      <dgm:t>
        <a:bodyPr/>
        <a:lstStyle/>
        <a:p>
          <a:endParaRPr lang="ru-RU"/>
        </a:p>
      </dgm:t>
    </dgm:pt>
    <dgm:pt modelId="{5AB4E67C-3910-4553-9500-CA6177AFB1B2}">
      <dgm:prSet phldrT="[Текст]"/>
      <dgm:spPr/>
      <dgm:t>
        <a:bodyPr/>
        <a:lstStyle/>
        <a:p>
          <a:r>
            <a:rPr lang="ru-RU" dirty="0" smtClean="0"/>
            <a:t>Голову держи в холоде, …</a:t>
          </a:r>
          <a:endParaRPr lang="ru-RU" dirty="0"/>
        </a:p>
      </dgm:t>
    </dgm:pt>
    <dgm:pt modelId="{760D19AB-3372-4B88-BAAC-8038ABA2327C}" type="parTrans" cxnId="{1B96E06B-3D8E-45E6-8717-1F6936B5AE11}">
      <dgm:prSet/>
      <dgm:spPr/>
      <dgm:t>
        <a:bodyPr/>
        <a:lstStyle/>
        <a:p>
          <a:endParaRPr lang="ru-RU"/>
        </a:p>
      </dgm:t>
    </dgm:pt>
    <dgm:pt modelId="{8242ECAD-AFA4-4D10-862D-1524105A9AE0}" type="sibTrans" cxnId="{1B96E06B-3D8E-45E6-8717-1F6936B5AE11}">
      <dgm:prSet/>
      <dgm:spPr/>
      <dgm:t>
        <a:bodyPr/>
        <a:lstStyle/>
        <a:p>
          <a:endParaRPr lang="ru-RU"/>
        </a:p>
      </dgm:t>
    </dgm:pt>
    <dgm:pt modelId="{7B3CB151-63D5-48DA-AEF9-D3DEBACE31F1}">
      <dgm:prSet phldrT="[Текст]"/>
      <dgm:spPr/>
      <dgm:t>
        <a:bodyPr/>
        <a:lstStyle/>
        <a:p>
          <a:r>
            <a:rPr lang="ru-RU" dirty="0" smtClean="0"/>
            <a:t>Поработал ….</a:t>
          </a:r>
          <a:endParaRPr lang="ru-RU" dirty="0"/>
        </a:p>
      </dgm:t>
    </dgm:pt>
    <dgm:pt modelId="{D1F76D2D-F929-4E3B-9DE5-34F46A8CBAC7}" type="parTrans" cxnId="{EAE6A7EF-3109-4BEF-8B2B-03550BBD5643}">
      <dgm:prSet/>
      <dgm:spPr/>
      <dgm:t>
        <a:bodyPr/>
        <a:lstStyle/>
        <a:p>
          <a:endParaRPr lang="ru-RU"/>
        </a:p>
      </dgm:t>
    </dgm:pt>
    <dgm:pt modelId="{6FFB2CA7-E8E8-4FB7-9824-E2D4A8DDF43B}" type="sibTrans" cxnId="{EAE6A7EF-3109-4BEF-8B2B-03550BBD5643}">
      <dgm:prSet/>
      <dgm:spPr/>
      <dgm:t>
        <a:bodyPr/>
        <a:lstStyle/>
        <a:p>
          <a:endParaRPr lang="ru-RU"/>
        </a:p>
      </dgm:t>
    </dgm:pt>
    <dgm:pt modelId="{876CD61C-F3C2-40CD-9248-A6397588C8D2}">
      <dgm:prSet phldrT="[Текст]"/>
      <dgm:spPr/>
      <dgm:t>
        <a:bodyPr/>
        <a:lstStyle/>
        <a:p>
          <a:r>
            <a:rPr lang="ru-RU" dirty="0" smtClean="0"/>
            <a:t>Любящий чистоту - ……</a:t>
          </a:r>
          <a:endParaRPr lang="ru-RU" dirty="0"/>
        </a:p>
      </dgm:t>
    </dgm:pt>
    <dgm:pt modelId="{C3D940BA-4753-43A9-96FA-83CC27167D5B}" type="parTrans" cxnId="{184D484B-3ACC-45BA-AFFC-2AA5817A7C8A}">
      <dgm:prSet/>
      <dgm:spPr/>
      <dgm:t>
        <a:bodyPr/>
        <a:lstStyle/>
        <a:p>
          <a:endParaRPr lang="ru-RU"/>
        </a:p>
      </dgm:t>
    </dgm:pt>
    <dgm:pt modelId="{63DDA47A-4015-4B11-A62B-71C8B16E743D}" type="sibTrans" cxnId="{184D484B-3ACC-45BA-AFFC-2AA5817A7C8A}">
      <dgm:prSet/>
      <dgm:spPr/>
      <dgm:t>
        <a:bodyPr/>
        <a:lstStyle/>
        <a:p>
          <a:endParaRPr lang="ru-RU"/>
        </a:p>
      </dgm:t>
    </dgm:pt>
    <dgm:pt modelId="{EB9ABDFA-0577-462F-A0C3-C9FE0B3AE6C6}">
      <dgm:prSet/>
      <dgm:spPr/>
      <dgm:t>
        <a:bodyPr/>
        <a:lstStyle/>
        <a:p>
          <a:r>
            <a:rPr lang="ru-RU" dirty="0" smtClean="0"/>
            <a:t>К слабому и болезнь…</a:t>
          </a:r>
          <a:endParaRPr lang="ru-RU" dirty="0"/>
        </a:p>
      </dgm:t>
    </dgm:pt>
    <dgm:pt modelId="{0B32C5E5-F00E-46BA-ADCC-621CA35FB860}" type="parTrans" cxnId="{D6C9AFBE-DC6B-4D4E-BD1F-F8423195AA03}">
      <dgm:prSet/>
      <dgm:spPr/>
      <dgm:t>
        <a:bodyPr/>
        <a:lstStyle/>
        <a:p>
          <a:endParaRPr lang="ru-RU"/>
        </a:p>
      </dgm:t>
    </dgm:pt>
    <dgm:pt modelId="{C166662F-9168-475C-9AA1-1AEB3E27276E}" type="sibTrans" cxnId="{D6C9AFBE-DC6B-4D4E-BD1F-F8423195AA03}">
      <dgm:prSet/>
      <dgm:spPr/>
      <dgm:t>
        <a:bodyPr/>
        <a:lstStyle/>
        <a:p>
          <a:endParaRPr lang="ru-RU"/>
        </a:p>
      </dgm:t>
    </dgm:pt>
    <dgm:pt modelId="{FEEC6A13-7928-42C4-9EA2-66913DFD4109}">
      <dgm:prSet/>
      <dgm:spPr/>
      <dgm:t>
        <a:bodyPr/>
        <a:lstStyle/>
        <a:p>
          <a:r>
            <a:rPr lang="ru-RU" dirty="0" smtClean="0"/>
            <a:t>Землю сушит зной, человека…</a:t>
          </a:r>
          <a:endParaRPr lang="ru-RU" dirty="0"/>
        </a:p>
      </dgm:t>
    </dgm:pt>
    <dgm:pt modelId="{C641FE9A-C95C-458E-B886-0256BAD2C743}" type="parTrans" cxnId="{784F2D36-2AC8-43BE-8663-D8671D4B081D}">
      <dgm:prSet/>
      <dgm:spPr/>
      <dgm:t>
        <a:bodyPr/>
        <a:lstStyle/>
        <a:p>
          <a:endParaRPr lang="ru-RU"/>
        </a:p>
      </dgm:t>
    </dgm:pt>
    <dgm:pt modelId="{330E2485-6375-4D14-8E9A-D52AB2C6CDE4}" type="sibTrans" cxnId="{784F2D36-2AC8-43BE-8663-D8671D4B081D}">
      <dgm:prSet/>
      <dgm:spPr/>
      <dgm:t>
        <a:bodyPr/>
        <a:lstStyle/>
        <a:p>
          <a:endParaRPr lang="ru-RU"/>
        </a:p>
      </dgm:t>
    </dgm:pt>
    <dgm:pt modelId="{37B60015-C9C2-4D3B-8859-848206AD915C}">
      <dgm:prSet/>
      <dgm:spPr/>
      <dgm:t>
        <a:bodyPr/>
        <a:lstStyle/>
        <a:p>
          <a:r>
            <a:rPr lang="ru-RU" dirty="0" smtClean="0"/>
            <a:t>Быстрого и ловкого …</a:t>
          </a:r>
          <a:endParaRPr lang="ru-RU" dirty="0"/>
        </a:p>
      </dgm:t>
    </dgm:pt>
    <dgm:pt modelId="{70673FEE-7B43-45C8-8233-4C76BC50A879}" type="parTrans" cxnId="{D93FE290-8973-40FC-B65A-3F8FC79D5238}">
      <dgm:prSet/>
      <dgm:spPr/>
      <dgm:t>
        <a:bodyPr/>
        <a:lstStyle/>
        <a:p>
          <a:endParaRPr lang="ru-RU"/>
        </a:p>
      </dgm:t>
    </dgm:pt>
    <dgm:pt modelId="{230F8396-C3D0-4F47-A060-C21A27CEDFBA}" type="sibTrans" cxnId="{D93FE290-8973-40FC-B65A-3F8FC79D5238}">
      <dgm:prSet/>
      <dgm:spPr/>
      <dgm:t>
        <a:bodyPr/>
        <a:lstStyle/>
        <a:p>
          <a:endParaRPr lang="ru-RU"/>
        </a:p>
      </dgm:t>
    </dgm:pt>
    <dgm:pt modelId="{2AF61659-3CE1-4F39-B640-A0EF6E6337DE}">
      <dgm:prSet/>
      <dgm:spPr/>
      <dgm:t>
        <a:bodyPr/>
        <a:lstStyle/>
        <a:p>
          <a:r>
            <a:rPr lang="ru-RU" dirty="0" smtClean="0"/>
            <a:t>Заболел живот, держи …</a:t>
          </a:r>
          <a:endParaRPr lang="ru-RU" dirty="0"/>
        </a:p>
      </dgm:t>
    </dgm:pt>
    <dgm:pt modelId="{A69D7DBE-029F-4A99-A146-DB6ADC3833CA}" type="parTrans" cxnId="{58C52577-7F86-4578-B3C8-EE47F62D5054}">
      <dgm:prSet/>
      <dgm:spPr/>
      <dgm:t>
        <a:bodyPr/>
        <a:lstStyle/>
        <a:p>
          <a:endParaRPr lang="ru-RU"/>
        </a:p>
      </dgm:t>
    </dgm:pt>
    <dgm:pt modelId="{3ECA33B1-0014-4CBC-92EA-3A8EAB5C92F4}" type="sibTrans" cxnId="{58C52577-7F86-4578-B3C8-EE47F62D5054}">
      <dgm:prSet/>
      <dgm:spPr/>
      <dgm:t>
        <a:bodyPr/>
        <a:lstStyle/>
        <a:p>
          <a:endParaRPr lang="ru-RU"/>
        </a:p>
      </dgm:t>
    </dgm:pt>
    <dgm:pt modelId="{7AF981CC-8544-4230-BCEB-88DC7304748D}">
      <dgm:prSet/>
      <dgm:spPr/>
      <dgm:t>
        <a:bodyPr/>
        <a:lstStyle/>
        <a:p>
          <a:endParaRPr lang="ru-RU"/>
        </a:p>
      </dgm:t>
    </dgm:pt>
    <dgm:pt modelId="{681B629D-9919-4054-97E8-D44F40843477}" type="parTrans" cxnId="{CB081269-ACF6-44AD-A87E-5193DB18A05F}">
      <dgm:prSet/>
      <dgm:spPr/>
      <dgm:t>
        <a:bodyPr/>
        <a:lstStyle/>
        <a:p>
          <a:endParaRPr lang="ru-RU"/>
        </a:p>
      </dgm:t>
    </dgm:pt>
    <dgm:pt modelId="{5D97BDF8-3B3F-4446-8A0E-DC37BEA43386}" type="sibTrans" cxnId="{CB081269-ACF6-44AD-A87E-5193DB18A05F}">
      <dgm:prSet/>
      <dgm:spPr/>
      <dgm:t>
        <a:bodyPr/>
        <a:lstStyle/>
        <a:p>
          <a:endParaRPr lang="ru-RU"/>
        </a:p>
      </dgm:t>
    </dgm:pt>
    <dgm:pt modelId="{57BB8FCF-2C44-4EFB-9056-6DE4C96991DD}" type="pres">
      <dgm:prSet presAssocID="{9BAF075F-FC74-49C2-952C-E865B7CE0DC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FD9980-C2F5-4DE1-BD60-3563DEC93B87}" type="pres">
      <dgm:prSet presAssocID="{FAA07584-E7C7-41E9-ADDC-41ACA1566197}" presName="centerShape" presStyleLbl="node0" presStyleIdx="0" presStyleCnt="1"/>
      <dgm:spPr/>
      <dgm:t>
        <a:bodyPr/>
        <a:lstStyle/>
        <a:p>
          <a:endParaRPr lang="ru-RU"/>
        </a:p>
      </dgm:t>
    </dgm:pt>
    <dgm:pt modelId="{9D299E7A-514C-4004-9CAA-BB31FE9C1B3C}" type="pres">
      <dgm:prSet presAssocID="{DE9CC4D8-12A7-4D95-B3A3-7DAD455315EA}" presName="Name9" presStyleLbl="parChTrans1D2" presStyleIdx="0" presStyleCnt="8"/>
      <dgm:spPr/>
      <dgm:t>
        <a:bodyPr/>
        <a:lstStyle/>
        <a:p>
          <a:endParaRPr lang="ru-RU"/>
        </a:p>
      </dgm:t>
    </dgm:pt>
    <dgm:pt modelId="{53D41358-E51E-4690-B260-CCCCB1D150C4}" type="pres">
      <dgm:prSet presAssocID="{DE9CC4D8-12A7-4D95-B3A3-7DAD455315EA}" presName="connTx" presStyleLbl="parChTrans1D2" presStyleIdx="0" presStyleCnt="8"/>
      <dgm:spPr/>
      <dgm:t>
        <a:bodyPr/>
        <a:lstStyle/>
        <a:p>
          <a:endParaRPr lang="ru-RU"/>
        </a:p>
      </dgm:t>
    </dgm:pt>
    <dgm:pt modelId="{344162EE-6BA0-4CB1-9A37-41DAA516284B}" type="pres">
      <dgm:prSet presAssocID="{1C0D8817-AF89-4E20-ADAF-A9914105F8CE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914B1A-86CA-4C31-8011-1DEACC60F806}" type="pres">
      <dgm:prSet presAssocID="{760D19AB-3372-4B88-BAAC-8038ABA2327C}" presName="Name9" presStyleLbl="parChTrans1D2" presStyleIdx="1" presStyleCnt="8"/>
      <dgm:spPr/>
      <dgm:t>
        <a:bodyPr/>
        <a:lstStyle/>
        <a:p>
          <a:endParaRPr lang="ru-RU"/>
        </a:p>
      </dgm:t>
    </dgm:pt>
    <dgm:pt modelId="{0744549F-34D5-4451-8110-4DA2FF1A9865}" type="pres">
      <dgm:prSet presAssocID="{760D19AB-3372-4B88-BAAC-8038ABA2327C}" presName="connTx" presStyleLbl="parChTrans1D2" presStyleIdx="1" presStyleCnt="8"/>
      <dgm:spPr/>
      <dgm:t>
        <a:bodyPr/>
        <a:lstStyle/>
        <a:p>
          <a:endParaRPr lang="ru-RU"/>
        </a:p>
      </dgm:t>
    </dgm:pt>
    <dgm:pt modelId="{429DA140-CB66-469B-9301-6C2C570EB358}" type="pres">
      <dgm:prSet presAssocID="{5AB4E67C-3910-4553-9500-CA6177AFB1B2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5BF88C-7488-4AD0-8C9B-2D209C32DA3B}" type="pres">
      <dgm:prSet presAssocID="{A69D7DBE-029F-4A99-A146-DB6ADC3833CA}" presName="Name9" presStyleLbl="parChTrans1D2" presStyleIdx="2" presStyleCnt="8"/>
      <dgm:spPr/>
      <dgm:t>
        <a:bodyPr/>
        <a:lstStyle/>
        <a:p>
          <a:endParaRPr lang="ru-RU"/>
        </a:p>
      </dgm:t>
    </dgm:pt>
    <dgm:pt modelId="{1970173E-0382-4A2E-8683-D832EF877E50}" type="pres">
      <dgm:prSet presAssocID="{A69D7DBE-029F-4A99-A146-DB6ADC3833CA}" presName="connTx" presStyleLbl="parChTrans1D2" presStyleIdx="2" presStyleCnt="8"/>
      <dgm:spPr/>
      <dgm:t>
        <a:bodyPr/>
        <a:lstStyle/>
        <a:p>
          <a:endParaRPr lang="ru-RU"/>
        </a:p>
      </dgm:t>
    </dgm:pt>
    <dgm:pt modelId="{39109646-06F8-43BA-A64E-C8472A012EBA}" type="pres">
      <dgm:prSet presAssocID="{2AF61659-3CE1-4F39-B640-A0EF6E6337DE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CC682-2217-467E-950D-48BF41C27528}" type="pres">
      <dgm:prSet presAssocID="{70673FEE-7B43-45C8-8233-4C76BC50A879}" presName="Name9" presStyleLbl="parChTrans1D2" presStyleIdx="3" presStyleCnt="8"/>
      <dgm:spPr/>
      <dgm:t>
        <a:bodyPr/>
        <a:lstStyle/>
        <a:p>
          <a:endParaRPr lang="ru-RU"/>
        </a:p>
      </dgm:t>
    </dgm:pt>
    <dgm:pt modelId="{D75317F6-F13A-4E0F-BE02-42B8FD84E590}" type="pres">
      <dgm:prSet presAssocID="{70673FEE-7B43-45C8-8233-4C76BC50A879}" presName="connTx" presStyleLbl="parChTrans1D2" presStyleIdx="3" presStyleCnt="8"/>
      <dgm:spPr/>
      <dgm:t>
        <a:bodyPr/>
        <a:lstStyle/>
        <a:p>
          <a:endParaRPr lang="ru-RU"/>
        </a:p>
      </dgm:t>
    </dgm:pt>
    <dgm:pt modelId="{C6F75DC3-56A3-4022-8A4D-ED89E32AF4EC}" type="pres">
      <dgm:prSet presAssocID="{37B60015-C9C2-4D3B-8859-848206AD915C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5D8DCE-33B5-432A-A156-951024281634}" type="pres">
      <dgm:prSet presAssocID="{C641FE9A-C95C-458E-B886-0256BAD2C743}" presName="Name9" presStyleLbl="parChTrans1D2" presStyleIdx="4" presStyleCnt="8"/>
      <dgm:spPr/>
      <dgm:t>
        <a:bodyPr/>
        <a:lstStyle/>
        <a:p>
          <a:endParaRPr lang="ru-RU"/>
        </a:p>
      </dgm:t>
    </dgm:pt>
    <dgm:pt modelId="{D0FE5035-CE2C-41F4-9542-025DE6824A32}" type="pres">
      <dgm:prSet presAssocID="{C641FE9A-C95C-458E-B886-0256BAD2C743}" presName="connTx" presStyleLbl="parChTrans1D2" presStyleIdx="4" presStyleCnt="8"/>
      <dgm:spPr/>
      <dgm:t>
        <a:bodyPr/>
        <a:lstStyle/>
        <a:p>
          <a:endParaRPr lang="ru-RU"/>
        </a:p>
      </dgm:t>
    </dgm:pt>
    <dgm:pt modelId="{AE0DEDA8-B571-49BA-B7AC-51A1AA875ED1}" type="pres">
      <dgm:prSet presAssocID="{FEEC6A13-7928-42C4-9EA2-66913DFD410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CA45C-E269-45EB-B8D9-24E511BCD076}" type="pres">
      <dgm:prSet presAssocID="{0B32C5E5-F00E-46BA-ADCC-621CA35FB860}" presName="Name9" presStyleLbl="parChTrans1D2" presStyleIdx="5" presStyleCnt="8"/>
      <dgm:spPr/>
      <dgm:t>
        <a:bodyPr/>
        <a:lstStyle/>
        <a:p>
          <a:endParaRPr lang="ru-RU"/>
        </a:p>
      </dgm:t>
    </dgm:pt>
    <dgm:pt modelId="{52ED182D-448C-44F6-8777-32A212FEDDB0}" type="pres">
      <dgm:prSet presAssocID="{0B32C5E5-F00E-46BA-ADCC-621CA35FB860}" presName="connTx" presStyleLbl="parChTrans1D2" presStyleIdx="5" presStyleCnt="8"/>
      <dgm:spPr/>
      <dgm:t>
        <a:bodyPr/>
        <a:lstStyle/>
        <a:p>
          <a:endParaRPr lang="ru-RU"/>
        </a:p>
      </dgm:t>
    </dgm:pt>
    <dgm:pt modelId="{18E1A1DD-6D6E-4543-A440-1A9E7A1B7CDF}" type="pres">
      <dgm:prSet presAssocID="{EB9ABDFA-0577-462F-A0C3-C9FE0B3AE6C6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64AC8-F372-4F76-B847-1ABE8DD50577}" type="pres">
      <dgm:prSet presAssocID="{D1F76D2D-F929-4E3B-9DE5-34F46A8CBAC7}" presName="Name9" presStyleLbl="parChTrans1D2" presStyleIdx="6" presStyleCnt="8"/>
      <dgm:spPr/>
      <dgm:t>
        <a:bodyPr/>
        <a:lstStyle/>
        <a:p>
          <a:endParaRPr lang="ru-RU"/>
        </a:p>
      </dgm:t>
    </dgm:pt>
    <dgm:pt modelId="{FD185F04-5D58-4550-B600-3301D0B6C65D}" type="pres">
      <dgm:prSet presAssocID="{D1F76D2D-F929-4E3B-9DE5-34F46A8CBAC7}" presName="connTx" presStyleLbl="parChTrans1D2" presStyleIdx="6" presStyleCnt="8"/>
      <dgm:spPr/>
      <dgm:t>
        <a:bodyPr/>
        <a:lstStyle/>
        <a:p>
          <a:endParaRPr lang="ru-RU"/>
        </a:p>
      </dgm:t>
    </dgm:pt>
    <dgm:pt modelId="{F7E62C2B-7EA9-4867-A3B4-3FB278BB6A2D}" type="pres">
      <dgm:prSet presAssocID="{7B3CB151-63D5-48DA-AEF9-D3DEBACE31F1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95B90C-A12A-43FF-8BC1-D5D1976235FF}" type="pres">
      <dgm:prSet presAssocID="{C3D940BA-4753-43A9-96FA-83CC27167D5B}" presName="Name9" presStyleLbl="parChTrans1D2" presStyleIdx="7" presStyleCnt="8"/>
      <dgm:spPr/>
      <dgm:t>
        <a:bodyPr/>
        <a:lstStyle/>
        <a:p>
          <a:endParaRPr lang="ru-RU"/>
        </a:p>
      </dgm:t>
    </dgm:pt>
    <dgm:pt modelId="{2C6CDFDC-62BF-4F4D-970D-6181BC84185A}" type="pres">
      <dgm:prSet presAssocID="{C3D940BA-4753-43A9-96FA-83CC27167D5B}" presName="connTx" presStyleLbl="parChTrans1D2" presStyleIdx="7" presStyleCnt="8"/>
      <dgm:spPr/>
      <dgm:t>
        <a:bodyPr/>
        <a:lstStyle/>
        <a:p>
          <a:endParaRPr lang="ru-RU"/>
        </a:p>
      </dgm:t>
    </dgm:pt>
    <dgm:pt modelId="{C81A0FA4-5E23-4C67-A7A0-2E485F964295}" type="pres">
      <dgm:prSet presAssocID="{876CD61C-F3C2-40CD-9248-A6397588C8D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DEA9A8-4EEF-43AA-9837-B9414ED95587}" type="presOf" srcId="{0B32C5E5-F00E-46BA-ADCC-621CA35FB860}" destId="{52ED182D-448C-44F6-8777-32A212FEDDB0}" srcOrd="1" destOrd="0" presId="urn:microsoft.com/office/officeart/2005/8/layout/radial1"/>
    <dgm:cxn modelId="{97F24FBC-BABD-48DF-BA46-C08236B4184C}" type="presOf" srcId="{C641FE9A-C95C-458E-B886-0256BAD2C743}" destId="{D0FE5035-CE2C-41F4-9542-025DE6824A32}" srcOrd="1" destOrd="0" presId="urn:microsoft.com/office/officeart/2005/8/layout/radial1"/>
    <dgm:cxn modelId="{C45712A9-751C-4F65-A17F-CF0589E46469}" type="presOf" srcId="{EB9ABDFA-0577-462F-A0C3-C9FE0B3AE6C6}" destId="{18E1A1DD-6D6E-4543-A440-1A9E7A1B7CDF}" srcOrd="0" destOrd="0" presId="urn:microsoft.com/office/officeart/2005/8/layout/radial1"/>
    <dgm:cxn modelId="{F444BC49-616F-4952-AB0D-1817F718BD26}" type="presOf" srcId="{760D19AB-3372-4B88-BAAC-8038ABA2327C}" destId="{36914B1A-86CA-4C31-8011-1DEACC60F806}" srcOrd="0" destOrd="0" presId="urn:microsoft.com/office/officeart/2005/8/layout/radial1"/>
    <dgm:cxn modelId="{BBA0D6D7-F94A-4623-9836-117816C4947B}" type="presOf" srcId="{A69D7DBE-029F-4A99-A146-DB6ADC3833CA}" destId="{175BF88C-7488-4AD0-8C9B-2D209C32DA3B}" srcOrd="0" destOrd="0" presId="urn:microsoft.com/office/officeart/2005/8/layout/radial1"/>
    <dgm:cxn modelId="{60C8CBA8-20FB-482C-8E73-FF0B5D779FB7}" type="presOf" srcId="{9BAF075F-FC74-49C2-952C-E865B7CE0DC7}" destId="{57BB8FCF-2C44-4EFB-9056-6DE4C96991DD}" srcOrd="0" destOrd="0" presId="urn:microsoft.com/office/officeart/2005/8/layout/radial1"/>
    <dgm:cxn modelId="{AAA2B422-BACD-469B-B165-6A0C6820D76E}" type="presOf" srcId="{C641FE9A-C95C-458E-B886-0256BAD2C743}" destId="{9D5D8DCE-33B5-432A-A156-951024281634}" srcOrd="0" destOrd="0" presId="urn:microsoft.com/office/officeart/2005/8/layout/radial1"/>
    <dgm:cxn modelId="{F5A03175-3A07-4F22-B2CD-C60AEFD4080A}" srcId="{FAA07584-E7C7-41E9-ADDC-41ACA1566197}" destId="{1C0D8817-AF89-4E20-ADAF-A9914105F8CE}" srcOrd="0" destOrd="0" parTransId="{DE9CC4D8-12A7-4D95-B3A3-7DAD455315EA}" sibTransId="{FF2164D9-2677-4354-BEA8-CFE0AFA7953B}"/>
    <dgm:cxn modelId="{93D4BCA9-0963-442B-B8CA-D20588BFFB01}" type="presOf" srcId="{C3D940BA-4753-43A9-96FA-83CC27167D5B}" destId="{BD95B90C-A12A-43FF-8BC1-D5D1976235FF}" srcOrd="0" destOrd="0" presId="urn:microsoft.com/office/officeart/2005/8/layout/radial1"/>
    <dgm:cxn modelId="{58C52577-7F86-4578-B3C8-EE47F62D5054}" srcId="{FAA07584-E7C7-41E9-ADDC-41ACA1566197}" destId="{2AF61659-3CE1-4F39-B640-A0EF6E6337DE}" srcOrd="2" destOrd="0" parTransId="{A69D7DBE-029F-4A99-A146-DB6ADC3833CA}" sibTransId="{3ECA33B1-0014-4CBC-92EA-3A8EAB5C92F4}"/>
    <dgm:cxn modelId="{282AFF1D-02BB-4C14-9B29-B9E1DA56ECFA}" type="presOf" srcId="{FAA07584-E7C7-41E9-ADDC-41ACA1566197}" destId="{66FD9980-C2F5-4DE1-BD60-3563DEC93B87}" srcOrd="0" destOrd="0" presId="urn:microsoft.com/office/officeart/2005/8/layout/radial1"/>
    <dgm:cxn modelId="{84C075B4-9E51-426D-B81A-8E9AB41B9C30}" type="presOf" srcId="{7B3CB151-63D5-48DA-AEF9-D3DEBACE31F1}" destId="{F7E62C2B-7EA9-4867-A3B4-3FB278BB6A2D}" srcOrd="0" destOrd="0" presId="urn:microsoft.com/office/officeart/2005/8/layout/radial1"/>
    <dgm:cxn modelId="{784F2D36-2AC8-43BE-8663-D8671D4B081D}" srcId="{FAA07584-E7C7-41E9-ADDC-41ACA1566197}" destId="{FEEC6A13-7928-42C4-9EA2-66913DFD4109}" srcOrd="4" destOrd="0" parTransId="{C641FE9A-C95C-458E-B886-0256BAD2C743}" sibTransId="{330E2485-6375-4D14-8E9A-D52AB2C6CDE4}"/>
    <dgm:cxn modelId="{EAE6A7EF-3109-4BEF-8B2B-03550BBD5643}" srcId="{FAA07584-E7C7-41E9-ADDC-41ACA1566197}" destId="{7B3CB151-63D5-48DA-AEF9-D3DEBACE31F1}" srcOrd="6" destOrd="0" parTransId="{D1F76D2D-F929-4E3B-9DE5-34F46A8CBAC7}" sibTransId="{6FFB2CA7-E8E8-4FB7-9824-E2D4A8DDF43B}"/>
    <dgm:cxn modelId="{EEA2CC28-EE57-434A-A3E9-9AD86BC04634}" type="presOf" srcId="{FEEC6A13-7928-42C4-9EA2-66913DFD4109}" destId="{AE0DEDA8-B571-49BA-B7AC-51A1AA875ED1}" srcOrd="0" destOrd="0" presId="urn:microsoft.com/office/officeart/2005/8/layout/radial1"/>
    <dgm:cxn modelId="{628B0B83-342B-4756-9A6D-C6BE0D60B81E}" type="presOf" srcId="{5AB4E67C-3910-4553-9500-CA6177AFB1B2}" destId="{429DA140-CB66-469B-9301-6C2C570EB358}" srcOrd="0" destOrd="0" presId="urn:microsoft.com/office/officeart/2005/8/layout/radial1"/>
    <dgm:cxn modelId="{CCDCEC28-3EAD-489C-99E8-0B4D5614F5A8}" type="presOf" srcId="{0B32C5E5-F00E-46BA-ADCC-621CA35FB860}" destId="{687CA45C-E269-45EB-B8D9-24E511BCD076}" srcOrd="0" destOrd="0" presId="urn:microsoft.com/office/officeart/2005/8/layout/radial1"/>
    <dgm:cxn modelId="{184D484B-3ACC-45BA-AFFC-2AA5817A7C8A}" srcId="{FAA07584-E7C7-41E9-ADDC-41ACA1566197}" destId="{876CD61C-F3C2-40CD-9248-A6397588C8D2}" srcOrd="7" destOrd="0" parTransId="{C3D940BA-4753-43A9-96FA-83CC27167D5B}" sibTransId="{63DDA47A-4015-4B11-A62B-71C8B16E743D}"/>
    <dgm:cxn modelId="{76A53B66-EB7D-456A-B6C1-9D8E8AFBC92B}" type="presOf" srcId="{C3D940BA-4753-43A9-96FA-83CC27167D5B}" destId="{2C6CDFDC-62BF-4F4D-970D-6181BC84185A}" srcOrd="1" destOrd="0" presId="urn:microsoft.com/office/officeart/2005/8/layout/radial1"/>
    <dgm:cxn modelId="{24B83F9C-E62F-454D-8C07-74C71C8ACCDB}" type="presOf" srcId="{DE9CC4D8-12A7-4D95-B3A3-7DAD455315EA}" destId="{9D299E7A-514C-4004-9CAA-BB31FE9C1B3C}" srcOrd="0" destOrd="0" presId="urn:microsoft.com/office/officeart/2005/8/layout/radial1"/>
    <dgm:cxn modelId="{CB081269-ACF6-44AD-A87E-5193DB18A05F}" srcId="{9BAF075F-FC74-49C2-952C-E865B7CE0DC7}" destId="{7AF981CC-8544-4230-BCEB-88DC7304748D}" srcOrd="1" destOrd="0" parTransId="{681B629D-9919-4054-97E8-D44F40843477}" sibTransId="{5D97BDF8-3B3F-4446-8A0E-DC37BEA43386}"/>
    <dgm:cxn modelId="{1B96E06B-3D8E-45E6-8717-1F6936B5AE11}" srcId="{FAA07584-E7C7-41E9-ADDC-41ACA1566197}" destId="{5AB4E67C-3910-4553-9500-CA6177AFB1B2}" srcOrd="1" destOrd="0" parTransId="{760D19AB-3372-4B88-BAAC-8038ABA2327C}" sibTransId="{8242ECAD-AFA4-4D10-862D-1524105A9AE0}"/>
    <dgm:cxn modelId="{DD56355F-7260-4984-9BFC-3F9D576FF140}" type="presOf" srcId="{1C0D8817-AF89-4E20-ADAF-A9914105F8CE}" destId="{344162EE-6BA0-4CB1-9A37-41DAA516284B}" srcOrd="0" destOrd="0" presId="urn:microsoft.com/office/officeart/2005/8/layout/radial1"/>
    <dgm:cxn modelId="{D3AA117D-A320-4070-8164-6970FBC2D7C2}" type="presOf" srcId="{70673FEE-7B43-45C8-8233-4C76BC50A879}" destId="{D75317F6-F13A-4E0F-BE02-42B8FD84E590}" srcOrd="1" destOrd="0" presId="urn:microsoft.com/office/officeart/2005/8/layout/radial1"/>
    <dgm:cxn modelId="{60A92267-1FB6-4CED-BE35-D885668A6E5D}" type="presOf" srcId="{70673FEE-7B43-45C8-8233-4C76BC50A879}" destId="{6C7CC682-2217-467E-950D-48BF41C27528}" srcOrd="0" destOrd="0" presId="urn:microsoft.com/office/officeart/2005/8/layout/radial1"/>
    <dgm:cxn modelId="{DF668380-FDD7-4AB2-B669-393402B0BE55}" srcId="{9BAF075F-FC74-49C2-952C-E865B7CE0DC7}" destId="{FAA07584-E7C7-41E9-ADDC-41ACA1566197}" srcOrd="0" destOrd="0" parTransId="{96E28EBA-7F44-4E5C-98B2-F45189FC0813}" sibTransId="{FE91043A-C23F-43CD-868E-7321D6886B54}"/>
    <dgm:cxn modelId="{8EFA45A3-8C92-4056-9C28-8F002CF356A6}" type="presOf" srcId="{876CD61C-F3C2-40CD-9248-A6397588C8D2}" destId="{C81A0FA4-5E23-4C67-A7A0-2E485F964295}" srcOrd="0" destOrd="0" presId="urn:microsoft.com/office/officeart/2005/8/layout/radial1"/>
    <dgm:cxn modelId="{85858113-1A21-46A9-B1A8-8DB6F365AC72}" type="presOf" srcId="{2AF61659-3CE1-4F39-B640-A0EF6E6337DE}" destId="{39109646-06F8-43BA-A64E-C8472A012EBA}" srcOrd="0" destOrd="0" presId="urn:microsoft.com/office/officeart/2005/8/layout/radial1"/>
    <dgm:cxn modelId="{82129143-0D70-4F62-8934-4B92C5206C0F}" type="presOf" srcId="{DE9CC4D8-12A7-4D95-B3A3-7DAD455315EA}" destId="{53D41358-E51E-4690-B260-CCCCB1D150C4}" srcOrd="1" destOrd="0" presId="urn:microsoft.com/office/officeart/2005/8/layout/radial1"/>
    <dgm:cxn modelId="{A47679F8-FF01-46D0-819F-BDFA319882AD}" type="presOf" srcId="{D1F76D2D-F929-4E3B-9DE5-34F46A8CBAC7}" destId="{C9764AC8-F372-4F76-B847-1ABE8DD50577}" srcOrd="0" destOrd="0" presId="urn:microsoft.com/office/officeart/2005/8/layout/radial1"/>
    <dgm:cxn modelId="{D825DCF7-FEA2-4A2D-A624-B685DFA5C566}" type="presOf" srcId="{D1F76D2D-F929-4E3B-9DE5-34F46A8CBAC7}" destId="{FD185F04-5D58-4550-B600-3301D0B6C65D}" srcOrd="1" destOrd="0" presId="urn:microsoft.com/office/officeart/2005/8/layout/radial1"/>
    <dgm:cxn modelId="{FD8D868B-9C07-44D5-B0D4-22526DAE1828}" type="presOf" srcId="{A69D7DBE-029F-4A99-A146-DB6ADC3833CA}" destId="{1970173E-0382-4A2E-8683-D832EF877E50}" srcOrd="1" destOrd="0" presId="urn:microsoft.com/office/officeart/2005/8/layout/radial1"/>
    <dgm:cxn modelId="{D93FE290-8973-40FC-B65A-3F8FC79D5238}" srcId="{FAA07584-E7C7-41E9-ADDC-41ACA1566197}" destId="{37B60015-C9C2-4D3B-8859-848206AD915C}" srcOrd="3" destOrd="0" parTransId="{70673FEE-7B43-45C8-8233-4C76BC50A879}" sibTransId="{230F8396-C3D0-4F47-A060-C21A27CEDFBA}"/>
    <dgm:cxn modelId="{4D06D606-2DF4-4F6D-B4EC-28974064B99E}" type="presOf" srcId="{760D19AB-3372-4B88-BAAC-8038ABA2327C}" destId="{0744549F-34D5-4451-8110-4DA2FF1A9865}" srcOrd="1" destOrd="0" presId="urn:microsoft.com/office/officeart/2005/8/layout/radial1"/>
    <dgm:cxn modelId="{DAF27BDF-E7B9-46A2-82D8-3AA468DB2C62}" type="presOf" srcId="{37B60015-C9C2-4D3B-8859-848206AD915C}" destId="{C6F75DC3-56A3-4022-8A4D-ED89E32AF4EC}" srcOrd="0" destOrd="0" presId="urn:microsoft.com/office/officeart/2005/8/layout/radial1"/>
    <dgm:cxn modelId="{D6C9AFBE-DC6B-4D4E-BD1F-F8423195AA03}" srcId="{FAA07584-E7C7-41E9-ADDC-41ACA1566197}" destId="{EB9ABDFA-0577-462F-A0C3-C9FE0B3AE6C6}" srcOrd="5" destOrd="0" parTransId="{0B32C5E5-F00E-46BA-ADCC-621CA35FB860}" sibTransId="{C166662F-9168-475C-9AA1-1AEB3E27276E}"/>
    <dgm:cxn modelId="{0DA24F6A-6EB6-45D9-9E1F-86C7AF11AFA6}" type="presParOf" srcId="{57BB8FCF-2C44-4EFB-9056-6DE4C96991DD}" destId="{66FD9980-C2F5-4DE1-BD60-3563DEC93B87}" srcOrd="0" destOrd="0" presId="urn:microsoft.com/office/officeart/2005/8/layout/radial1"/>
    <dgm:cxn modelId="{789DE5E1-64AF-4387-97EA-FEAD7B4E5136}" type="presParOf" srcId="{57BB8FCF-2C44-4EFB-9056-6DE4C96991DD}" destId="{9D299E7A-514C-4004-9CAA-BB31FE9C1B3C}" srcOrd="1" destOrd="0" presId="urn:microsoft.com/office/officeart/2005/8/layout/radial1"/>
    <dgm:cxn modelId="{C8488507-BAE9-433F-BCEF-658B01AFBE9D}" type="presParOf" srcId="{9D299E7A-514C-4004-9CAA-BB31FE9C1B3C}" destId="{53D41358-E51E-4690-B260-CCCCB1D150C4}" srcOrd="0" destOrd="0" presId="urn:microsoft.com/office/officeart/2005/8/layout/radial1"/>
    <dgm:cxn modelId="{4FCD6840-8698-4FCD-88B0-A8544D98C5B2}" type="presParOf" srcId="{57BB8FCF-2C44-4EFB-9056-6DE4C96991DD}" destId="{344162EE-6BA0-4CB1-9A37-41DAA516284B}" srcOrd="2" destOrd="0" presId="urn:microsoft.com/office/officeart/2005/8/layout/radial1"/>
    <dgm:cxn modelId="{58DF4798-BFCD-48F7-AC2D-7B1AC51A3C50}" type="presParOf" srcId="{57BB8FCF-2C44-4EFB-9056-6DE4C96991DD}" destId="{36914B1A-86CA-4C31-8011-1DEACC60F806}" srcOrd="3" destOrd="0" presId="urn:microsoft.com/office/officeart/2005/8/layout/radial1"/>
    <dgm:cxn modelId="{564E9E28-5CE4-437B-8D42-E6A20E4CB62E}" type="presParOf" srcId="{36914B1A-86CA-4C31-8011-1DEACC60F806}" destId="{0744549F-34D5-4451-8110-4DA2FF1A9865}" srcOrd="0" destOrd="0" presId="urn:microsoft.com/office/officeart/2005/8/layout/radial1"/>
    <dgm:cxn modelId="{5C014474-5C36-40FC-B640-799B3B341AE4}" type="presParOf" srcId="{57BB8FCF-2C44-4EFB-9056-6DE4C96991DD}" destId="{429DA140-CB66-469B-9301-6C2C570EB358}" srcOrd="4" destOrd="0" presId="urn:microsoft.com/office/officeart/2005/8/layout/radial1"/>
    <dgm:cxn modelId="{6EC9379E-B598-4ED9-870E-3907A8695417}" type="presParOf" srcId="{57BB8FCF-2C44-4EFB-9056-6DE4C96991DD}" destId="{175BF88C-7488-4AD0-8C9B-2D209C32DA3B}" srcOrd="5" destOrd="0" presId="urn:microsoft.com/office/officeart/2005/8/layout/radial1"/>
    <dgm:cxn modelId="{FB04238D-52A1-41DB-ADE8-559D3A2099CB}" type="presParOf" srcId="{175BF88C-7488-4AD0-8C9B-2D209C32DA3B}" destId="{1970173E-0382-4A2E-8683-D832EF877E50}" srcOrd="0" destOrd="0" presId="urn:microsoft.com/office/officeart/2005/8/layout/radial1"/>
    <dgm:cxn modelId="{5B3BD420-503C-418C-AC66-4EC64D3EC384}" type="presParOf" srcId="{57BB8FCF-2C44-4EFB-9056-6DE4C96991DD}" destId="{39109646-06F8-43BA-A64E-C8472A012EBA}" srcOrd="6" destOrd="0" presId="urn:microsoft.com/office/officeart/2005/8/layout/radial1"/>
    <dgm:cxn modelId="{98A90612-C269-4652-BF0A-208269E9940B}" type="presParOf" srcId="{57BB8FCF-2C44-4EFB-9056-6DE4C96991DD}" destId="{6C7CC682-2217-467E-950D-48BF41C27528}" srcOrd="7" destOrd="0" presId="urn:microsoft.com/office/officeart/2005/8/layout/radial1"/>
    <dgm:cxn modelId="{49DE0EC0-9B41-4CD9-8EC6-C23206272EA1}" type="presParOf" srcId="{6C7CC682-2217-467E-950D-48BF41C27528}" destId="{D75317F6-F13A-4E0F-BE02-42B8FD84E590}" srcOrd="0" destOrd="0" presId="urn:microsoft.com/office/officeart/2005/8/layout/radial1"/>
    <dgm:cxn modelId="{8395570A-9FFF-434D-BC38-DBA41B2D9783}" type="presParOf" srcId="{57BB8FCF-2C44-4EFB-9056-6DE4C96991DD}" destId="{C6F75DC3-56A3-4022-8A4D-ED89E32AF4EC}" srcOrd="8" destOrd="0" presId="urn:microsoft.com/office/officeart/2005/8/layout/radial1"/>
    <dgm:cxn modelId="{12E7CF17-114B-461B-80DB-1B19BD0C2D09}" type="presParOf" srcId="{57BB8FCF-2C44-4EFB-9056-6DE4C96991DD}" destId="{9D5D8DCE-33B5-432A-A156-951024281634}" srcOrd="9" destOrd="0" presId="urn:microsoft.com/office/officeart/2005/8/layout/radial1"/>
    <dgm:cxn modelId="{1B4B6846-357D-4851-ABB1-93B1F57044FF}" type="presParOf" srcId="{9D5D8DCE-33B5-432A-A156-951024281634}" destId="{D0FE5035-CE2C-41F4-9542-025DE6824A32}" srcOrd="0" destOrd="0" presId="urn:microsoft.com/office/officeart/2005/8/layout/radial1"/>
    <dgm:cxn modelId="{73040D2B-CB38-462E-AD95-0CF2F286A0CE}" type="presParOf" srcId="{57BB8FCF-2C44-4EFB-9056-6DE4C96991DD}" destId="{AE0DEDA8-B571-49BA-B7AC-51A1AA875ED1}" srcOrd="10" destOrd="0" presId="urn:microsoft.com/office/officeart/2005/8/layout/radial1"/>
    <dgm:cxn modelId="{6E78C772-CB30-42AD-BD08-6D45EFE1AEB5}" type="presParOf" srcId="{57BB8FCF-2C44-4EFB-9056-6DE4C96991DD}" destId="{687CA45C-E269-45EB-B8D9-24E511BCD076}" srcOrd="11" destOrd="0" presId="urn:microsoft.com/office/officeart/2005/8/layout/radial1"/>
    <dgm:cxn modelId="{06AFA374-9E77-4777-94AF-96314B0E6F1D}" type="presParOf" srcId="{687CA45C-E269-45EB-B8D9-24E511BCD076}" destId="{52ED182D-448C-44F6-8777-32A212FEDDB0}" srcOrd="0" destOrd="0" presId="urn:microsoft.com/office/officeart/2005/8/layout/radial1"/>
    <dgm:cxn modelId="{690477F4-EAD5-428E-BC4E-93CF95979B1E}" type="presParOf" srcId="{57BB8FCF-2C44-4EFB-9056-6DE4C96991DD}" destId="{18E1A1DD-6D6E-4543-A440-1A9E7A1B7CDF}" srcOrd="12" destOrd="0" presId="urn:microsoft.com/office/officeart/2005/8/layout/radial1"/>
    <dgm:cxn modelId="{8013FF7A-1AC1-4DAB-B110-2F045F4F9139}" type="presParOf" srcId="{57BB8FCF-2C44-4EFB-9056-6DE4C96991DD}" destId="{C9764AC8-F372-4F76-B847-1ABE8DD50577}" srcOrd="13" destOrd="0" presId="urn:microsoft.com/office/officeart/2005/8/layout/radial1"/>
    <dgm:cxn modelId="{3067F4E4-8244-4C10-B585-A255F55D9079}" type="presParOf" srcId="{C9764AC8-F372-4F76-B847-1ABE8DD50577}" destId="{FD185F04-5D58-4550-B600-3301D0B6C65D}" srcOrd="0" destOrd="0" presId="urn:microsoft.com/office/officeart/2005/8/layout/radial1"/>
    <dgm:cxn modelId="{8B97A9A9-6B57-4E09-B970-FF668E2C7F91}" type="presParOf" srcId="{57BB8FCF-2C44-4EFB-9056-6DE4C96991DD}" destId="{F7E62C2B-7EA9-4867-A3B4-3FB278BB6A2D}" srcOrd="14" destOrd="0" presId="urn:microsoft.com/office/officeart/2005/8/layout/radial1"/>
    <dgm:cxn modelId="{D2578928-F19D-415F-8265-4A033CFA0F76}" type="presParOf" srcId="{57BB8FCF-2C44-4EFB-9056-6DE4C96991DD}" destId="{BD95B90C-A12A-43FF-8BC1-D5D1976235FF}" srcOrd="15" destOrd="0" presId="urn:microsoft.com/office/officeart/2005/8/layout/radial1"/>
    <dgm:cxn modelId="{A42AB040-0D54-4A14-B4E2-73ECF13E4B16}" type="presParOf" srcId="{BD95B90C-A12A-43FF-8BC1-D5D1976235FF}" destId="{2C6CDFDC-62BF-4F4D-970D-6181BC84185A}" srcOrd="0" destOrd="0" presId="urn:microsoft.com/office/officeart/2005/8/layout/radial1"/>
    <dgm:cxn modelId="{F880EADB-4397-4733-A87C-949FE6AC1B79}" type="presParOf" srcId="{57BB8FCF-2C44-4EFB-9056-6DE4C96991DD}" destId="{C81A0FA4-5E23-4C67-A7A0-2E485F964295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FD9980-C2F5-4DE1-BD60-3563DEC93B87}">
      <dsp:nvSpPr>
        <dsp:cNvPr id="0" name=""/>
        <dsp:cNvSpPr/>
      </dsp:nvSpPr>
      <dsp:spPr>
        <a:xfrm>
          <a:off x="3847485" y="2443523"/>
          <a:ext cx="1422273" cy="1422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Игра «Лотос»</a:t>
          </a:r>
          <a:endParaRPr lang="ru-RU" sz="2000" kern="1200" dirty="0"/>
        </a:p>
      </dsp:txBody>
      <dsp:txXfrm>
        <a:off x="4055772" y="2651810"/>
        <a:ext cx="1005699" cy="1005699"/>
      </dsp:txXfrm>
    </dsp:sp>
    <dsp:sp modelId="{9D299E7A-514C-4004-9CAA-BB31FE9C1B3C}">
      <dsp:nvSpPr>
        <dsp:cNvPr id="0" name=""/>
        <dsp:cNvSpPr/>
      </dsp:nvSpPr>
      <dsp:spPr>
        <a:xfrm rot="16200000">
          <a:off x="4060019" y="1930880"/>
          <a:ext cx="997204" cy="28079"/>
        </a:xfrm>
        <a:custGeom>
          <a:avLst/>
          <a:gdLst/>
          <a:ahLst/>
          <a:cxnLst/>
          <a:rect l="0" t="0" r="0" b="0"/>
          <a:pathLst>
            <a:path>
              <a:moveTo>
                <a:pt x="0" y="14039"/>
              </a:moveTo>
              <a:lnTo>
                <a:pt x="997204" y="140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33691" y="1919990"/>
        <a:ext cx="49860" cy="49860"/>
      </dsp:txXfrm>
    </dsp:sp>
    <dsp:sp modelId="{344162EE-6BA0-4CB1-9A37-41DAA516284B}">
      <dsp:nvSpPr>
        <dsp:cNvPr id="0" name=""/>
        <dsp:cNvSpPr/>
      </dsp:nvSpPr>
      <dsp:spPr>
        <a:xfrm>
          <a:off x="3847485" y="24044"/>
          <a:ext cx="1422273" cy="1422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 здоровом теле,  …</a:t>
          </a:r>
          <a:endParaRPr lang="ru-RU" sz="1500" kern="1200" dirty="0"/>
        </a:p>
      </dsp:txBody>
      <dsp:txXfrm>
        <a:off x="4055772" y="232331"/>
        <a:ext cx="1005699" cy="1005699"/>
      </dsp:txXfrm>
    </dsp:sp>
    <dsp:sp modelId="{36914B1A-86CA-4C31-8011-1DEACC60F806}">
      <dsp:nvSpPr>
        <dsp:cNvPr id="0" name=""/>
        <dsp:cNvSpPr/>
      </dsp:nvSpPr>
      <dsp:spPr>
        <a:xfrm rot="18900000">
          <a:off x="4915434" y="2285205"/>
          <a:ext cx="997204" cy="28079"/>
        </a:xfrm>
        <a:custGeom>
          <a:avLst/>
          <a:gdLst/>
          <a:ahLst/>
          <a:cxnLst/>
          <a:rect l="0" t="0" r="0" b="0"/>
          <a:pathLst>
            <a:path>
              <a:moveTo>
                <a:pt x="0" y="14039"/>
              </a:moveTo>
              <a:lnTo>
                <a:pt x="997204" y="140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389106" y="2274315"/>
        <a:ext cx="49860" cy="49860"/>
      </dsp:txXfrm>
    </dsp:sp>
    <dsp:sp modelId="{429DA140-CB66-469B-9301-6C2C570EB358}">
      <dsp:nvSpPr>
        <dsp:cNvPr id="0" name=""/>
        <dsp:cNvSpPr/>
      </dsp:nvSpPr>
      <dsp:spPr>
        <a:xfrm>
          <a:off x="5558314" y="732693"/>
          <a:ext cx="1422273" cy="1422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Голову держи в холоде, …</a:t>
          </a:r>
          <a:endParaRPr lang="ru-RU" sz="1500" kern="1200" dirty="0"/>
        </a:p>
      </dsp:txBody>
      <dsp:txXfrm>
        <a:off x="5766601" y="940980"/>
        <a:ext cx="1005699" cy="1005699"/>
      </dsp:txXfrm>
    </dsp:sp>
    <dsp:sp modelId="{175BF88C-7488-4AD0-8C9B-2D209C32DA3B}">
      <dsp:nvSpPr>
        <dsp:cNvPr id="0" name=""/>
        <dsp:cNvSpPr/>
      </dsp:nvSpPr>
      <dsp:spPr>
        <a:xfrm>
          <a:off x="5269758" y="3140620"/>
          <a:ext cx="997204" cy="28079"/>
        </a:xfrm>
        <a:custGeom>
          <a:avLst/>
          <a:gdLst/>
          <a:ahLst/>
          <a:cxnLst/>
          <a:rect l="0" t="0" r="0" b="0"/>
          <a:pathLst>
            <a:path>
              <a:moveTo>
                <a:pt x="0" y="14039"/>
              </a:moveTo>
              <a:lnTo>
                <a:pt x="997204" y="140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743431" y="3129729"/>
        <a:ext cx="49860" cy="49860"/>
      </dsp:txXfrm>
    </dsp:sp>
    <dsp:sp modelId="{39109646-06F8-43BA-A64E-C8472A012EBA}">
      <dsp:nvSpPr>
        <dsp:cNvPr id="0" name=""/>
        <dsp:cNvSpPr/>
      </dsp:nvSpPr>
      <dsp:spPr>
        <a:xfrm>
          <a:off x="6266963" y="2443523"/>
          <a:ext cx="1422273" cy="1422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Заболел живот, держи …</a:t>
          </a:r>
          <a:endParaRPr lang="ru-RU" sz="1500" kern="1200" dirty="0"/>
        </a:p>
      </dsp:txBody>
      <dsp:txXfrm>
        <a:off x="6475250" y="2651810"/>
        <a:ext cx="1005699" cy="1005699"/>
      </dsp:txXfrm>
    </dsp:sp>
    <dsp:sp modelId="{6C7CC682-2217-467E-950D-48BF41C27528}">
      <dsp:nvSpPr>
        <dsp:cNvPr id="0" name=""/>
        <dsp:cNvSpPr/>
      </dsp:nvSpPr>
      <dsp:spPr>
        <a:xfrm rot="2700000">
          <a:off x="4915434" y="3996034"/>
          <a:ext cx="997204" cy="28079"/>
        </a:xfrm>
        <a:custGeom>
          <a:avLst/>
          <a:gdLst/>
          <a:ahLst/>
          <a:cxnLst/>
          <a:rect l="0" t="0" r="0" b="0"/>
          <a:pathLst>
            <a:path>
              <a:moveTo>
                <a:pt x="0" y="14039"/>
              </a:moveTo>
              <a:lnTo>
                <a:pt x="997204" y="140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389106" y="3985144"/>
        <a:ext cx="49860" cy="49860"/>
      </dsp:txXfrm>
    </dsp:sp>
    <dsp:sp modelId="{C6F75DC3-56A3-4022-8A4D-ED89E32AF4EC}">
      <dsp:nvSpPr>
        <dsp:cNvPr id="0" name=""/>
        <dsp:cNvSpPr/>
      </dsp:nvSpPr>
      <dsp:spPr>
        <a:xfrm>
          <a:off x="5558314" y="4154352"/>
          <a:ext cx="1422273" cy="1422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Быстрого и ловкого …</a:t>
          </a:r>
          <a:endParaRPr lang="ru-RU" sz="1500" kern="1200" dirty="0"/>
        </a:p>
      </dsp:txBody>
      <dsp:txXfrm>
        <a:off x="5766601" y="4362639"/>
        <a:ext cx="1005699" cy="1005699"/>
      </dsp:txXfrm>
    </dsp:sp>
    <dsp:sp modelId="{9D5D8DCE-33B5-432A-A156-951024281634}">
      <dsp:nvSpPr>
        <dsp:cNvPr id="0" name=""/>
        <dsp:cNvSpPr/>
      </dsp:nvSpPr>
      <dsp:spPr>
        <a:xfrm rot="5400000">
          <a:off x="4060019" y="4350359"/>
          <a:ext cx="997204" cy="28079"/>
        </a:xfrm>
        <a:custGeom>
          <a:avLst/>
          <a:gdLst/>
          <a:ahLst/>
          <a:cxnLst/>
          <a:rect l="0" t="0" r="0" b="0"/>
          <a:pathLst>
            <a:path>
              <a:moveTo>
                <a:pt x="0" y="14039"/>
              </a:moveTo>
              <a:lnTo>
                <a:pt x="997204" y="140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33691" y="4339469"/>
        <a:ext cx="49860" cy="49860"/>
      </dsp:txXfrm>
    </dsp:sp>
    <dsp:sp modelId="{AE0DEDA8-B571-49BA-B7AC-51A1AA875ED1}">
      <dsp:nvSpPr>
        <dsp:cNvPr id="0" name=""/>
        <dsp:cNvSpPr/>
      </dsp:nvSpPr>
      <dsp:spPr>
        <a:xfrm>
          <a:off x="3847485" y="4863001"/>
          <a:ext cx="1422273" cy="1422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Землю сушит зной, человека…</a:t>
          </a:r>
          <a:endParaRPr lang="ru-RU" sz="1500" kern="1200" dirty="0"/>
        </a:p>
      </dsp:txBody>
      <dsp:txXfrm>
        <a:off x="4055772" y="5071288"/>
        <a:ext cx="1005699" cy="1005699"/>
      </dsp:txXfrm>
    </dsp:sp>
    <dsp:sp modelId="{687CA45C-E269-45EB-B8D9-24E511BCD076}">
      <dsp:nvSpPr>
        <dsp:cNvPr id="0" name=""/>
        <dsp:cNvSpPr/>
      </dsp:nvSpPr>
      <dsp:spPr>
        <a:xfrm rot="8100000">
          <a:off x="3204604" y="3996034"/>
          <a:ext cx="997204" cy="28079"/>
        </a:xfrm>
        <a:custGeom>
          <a:avLst/>
          <a:gdLst/>
          <a:ahLst/>
          <a:cxnLst/>
          <a:rect l="0" t="0" r="0" b="0"/>
          <a:pathLst>
            <a:path>
              <a:moveTo>
                <a:pt x="0" y="14039"/>
              </a:moveTo>
              <a:lnTo>
                <a:pt x="997204" y="140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678277" y="3985144"/>
        <a:ext cx="49860" cy="49860"/>
      </dsp:txXfrm>
    </dsp:sp>
    <dsp:sp modelId="{18E1A1DD-6D6E-4543-A440-1A9E7A1B7CDF}">
      <dsp:nvSpPr>
        <dsp:cNvPr id="0" name=""/>
        <dsp:cNvSpPr/>
      </dsp:nvSpPr>
      <dsp:spPr>
        <a:xfrm>
          <a:off x="2136655" y="4154352"/>
          <a:ext cx="1422273" cy="1422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К слабому и болезнь…</a:t>
          </a:r>
          <a:endParaRPr lang="ru-RU" sz="1500" kern="1200" dirty="0"/>
        </a:p>
      </dsp:txBody>
      <dsp:txXfrm>
        <a:off x="2344942" y="4362639"/>
        <a:ext cx="1005699" cy="1005699"/>
      </dsp:txXfrm>
    </dsp:sp>
    <dsp:sp modelId="{C9764AC8-F372-4F76-B847-1ABE8DD50577}">
      <dsp:nvSpPr>
        <dsp:cNvPr id="0" name=""/>
        <dsp:cNvSpPr/>
      </dsp:nvSpPr>
      <dsp:spPr>
        <a:xfrm rot="10800000">
          <a:off x="2850280" y="3140620"/>
          <a:ext cx="997204" cy="28079"/>
        </a:xfrm>
        <a:custGeom>
          <a:avLst/>
          <a:gdLst/>
          <a:ahLst/>
          <a:cxnLst/>
          <a:rect l="0" t="0" r="0" b="0"/>
          <a:pathLst>
            <a:path>
              <a:moveTo>
                <a:pt x="0" y="14039"/>
              </a:moveTo>
              <a:lnTo>
                <a:pt x="997204" y="140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323952" y="3129729"/>
        <a:ext cx="49860" cy="49860"/>
      </dsp:txXfrm>
    </dsp:sp>
    <dsp:sp modelId="{F7E62C2B-7EA9-4867-A3B4-3FB278BB6A2D}">
      <dsp:nvSpPr>
        <dsp:cNvPr id="0" name=""/>
        <dsp:cNvSpPr/>
      </dsp:nvSpPr>
      <dsp:spPr>
        <a:xfrm>
          <a:off x="1428006" y="2443523"/>
          <a:ext cx="1422273" cy="1422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Поработал ….</a:t>
          </a:r>
          <a:endParaRPr lang="ru-RU" sz="1500" kern="1200" dirty="0"/>
        </a:p>
      </dsp:txBody>
      <dsp:txXfrm>
        <a:off x="1636293" y="2651810"/>
        <a:ext cx="1005699" cy="1005699"/>
      </dsp:txXfrm>
    </dsp:sp>
    <dsp:sp modelId="{BD95B90C-A12A-43FF-8BC1-D5D1976235FF}">
      <dsp:nvSpPr>
        <dsp:cNvPr id="0" name=""/>
        <dsp:cNvSpPr/>
      </dsp:nvSpPr>
      <dsp:spPr>
        <a:xfrm rot="13500000">
          <a:off x="3204604" y="2285205"/>
          <a:ext cx="997204" cy="28079"/>
        </a:xfrm>
        <a:custGeom>
          <a:avLst/>
          <a:gdLst/>
          <a:ahLst/>
          <a:cxnLst/>
          <a:rect l="0" t="0" r="0" b="0"/>
          <a:pathLst>
            <a:path>
              <a:moveTo>
                <a:pt x="0" y="14039"/>
              </a:moveTo>
              <a:lnTo>
                <a:pt x="997204" y="140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678277" y="2274315"/>
        <a:ext cx="49860" cy="49860"/>
      </dsp:txXfrm>
    </dsp:sp>
    <dsp:sp modelId="{C81A0FA4-5E23-4C67-A7A0-2E485F964295}">
      <dsp:nvSpPr>
        <dsp:cNvPr id="0" name=""/>
        <dsp:cNvSpPr/>
      </dsp:nvSpPr>
      <dsp:spPr>
        <a:xfrm>
          <a:off x="2136655" y="732693"/>
          <a:ext cx="1422273" cy="1422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Любящий чистоту - ……</a:t>
          </a:r>
          <a:endParaRPr lang="ru-RU" sz="1500" kern="1200" dirty="0"/>
        </a:p>
      </dsp:txBody>
      <dsp:txXfrm>
        <a:off x="2344942" y="940980"/>
        <a:ext cx="1005699" cy="10056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79C3A-1316-40D4-AD86-B23F4D2E9A99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8118-1B16-411F-A539-A45BC86D42BB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201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2E202-DCA2-4A78-BA89-764C503AEB40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424CF-27DF-498E-8C1C-574BFC32456D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21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E72E6-6A0E-4F38-8DCE-B17C79A88F75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86780-E21A-42FB-A6E4-9B7C5919DC9C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456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1BCCF-1675-44D9-9ECD-E0F962CB992E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0B0E-9136-44DD-8B9E-02A6BA3DC5FC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90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DE45F-DC57-46FA-A345-E15AE9C8083F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BE43D-2A9F-4490-924D-3764C882A06E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506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1CBDB-3ACB-43F0-AE07-52DFDA5BF5ED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DF09D-F3C3-4C50-ADA0-9B1C7565A822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959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3119D-C3E0-43E6-89C1-588453470554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92BBB-9FF4-4D84-8DE7-C087E26967AB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468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224C5-F0F5-4439-97AF-4E8AFBDEB488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A5420-5304-4E68-AFA3-C360FE802975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198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FC60E-B0A8-4F36-8EE1-D136AE89733C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C1B6E-EC5E-4A8D-A9E3-807E8FACBFF9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5876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7230C-8E2C-4C78-9270-7770254161A2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06B83-ADB5-4AE0-A907-7C316ECA409B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538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52C91-ECAB-41D5-8C34-D7227CCCBF5C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F9870-592B-4DFC-9B49-E59C188BA6AE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166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A946D1-2CD2-4BB8-995D-88B85B7B3ADD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13D96B5-EEC1-4B35-A83B-916C9A9AF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B67BE8-832D-4D2F-9927-47690101AB06}" type="datetimeFigureOut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26.01.2014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C2087D-FAB2-4591-93D4-2D1F19444173}" type="slidenum">
              <a:rPr lang="ru-RU">
                <a:solidFill>
                  <a:srgbClr val="FFFFFF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0934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00B050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0.liveinternet.ru/images/attach/c/7/96/322/96322610_Children_Day_vector_wallpaper_0168013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49" y="0"/>
            <a:ext cx="3999316" cy="300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013176"/>
            <a:ext cx="468052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Басангова Светлана Андреевна,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начальный классов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7809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Классный час:</a:t>
            </a:r>
            <a:br>
              <a:rPr lang="ru-RU" dirty="0" smtClean="0"/>
            </a:br>
            <a:r>
              <a:rPr lang="ru-RU" dirty="0" smtClean="0"/>
              <a:t>«Здоровые дети – в здоровой семье»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municipal.ako.kirov.ru/images/kumensky/documents/administracia/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876" y="0"/>
            <a:ext cx="6019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67806"/>
            <a:ext cx="81000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З- 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закалка</a:t>
            </a:r>
          </a:p>
          <a:p>
            <a:pPr lvl="0"/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 – диета</a:t>
            </a:r>
          </a:p>
          <a:p>
            <a:pPr lvl="0"/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– отдых</a:t>
            </a:r>
          </a:p>
          <a:p>
            <a:pPr lvl="0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 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режим дня</a:t>
            </a:r>
          </a:p>
          <a:p>
            <a:pPr lvl="0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отказ от 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вредных  привычек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витамины</a:t>
            </a:r>
          </a:p>
          <a:p>
            <a:pPr lvl="0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Ь 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pPr lvl="0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 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ежедневные пробежки</a:t>
            </a:r>
          </a:p>
        </p:txBody>
      </p:sp>
    </p:spTree>
    <p:extLst>
      <p:ext uri="{BB962C8B-B14F-4D97-AF65-F5344CB8AC3E}">
        <p14:creationId xmlns:p14="http://schemas.microsoft.com/office/powerpoint/2010/main" val="212424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75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07504" y="731520"/>
            <a:ext cx="8424936" cy="347472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«Здравствуйте, доброго здоровья!»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ваше драгоценное здоровье?!»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«Здоровье не купишь»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«Дал бы здоровья, а счастья найдешь»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5229200"/>
            <a:ext cx="6512511" cy="1143000"/>
          </a:xfrm>
        </p:spPr>
        <p:txBody>
          <a:bodyPr/>
          <a:lstStyle/>
          <a:p>
            <a:r>
              <a:rPr lang="ru-RU" dirty="0" smtClean="0"/>
              <a:t>Что значит быть здоровым?</a:t>
            </a:r>
            <a:endParaRPr lang="ru-RU" dirty="0"/>
          </a:p>
        </p:txBody>
      </p:sp>
      <p:pic>
        <p:nvPicPr>
          <p:cNvPr id="1026" name="Picture 2" descr="http://festival.1september.ru/articles/586317/presentation/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6336704" cy="4755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59191"/>
            <a:ext cx="1677623" cy="2238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190" y="2497657"/>
            <a:ext cx="1597834" cy="237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47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635375" y="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400" b="1" smtClean="0">
              <a:solidFill>
                <a:srgbClr val="00C8C3"/>
              </a:solidFill>
              <a:cs typeface="Arial" charset="0"/>
            </a:endParaRPr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179388" y="188913"/>
            <a:ext cx="2808287" cy="6553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softEdge rad="63500"/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СУТУЛЫЙ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КРЕПКИЙ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НЕУКЛЮЖИЙ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ВЫСОКИЙ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ХУДОЙ</a:t>
            </a: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3203575" y="260350"/>
            <a:ext cx="2736850" cy="64817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33">
                  <a:gamma/>
                  <a:shade val="46275"/>
                  <a:invGamma/>
                </a:srgbClr>
              </a:gs>
              <a:gs pos="50000">
                <a:srgbClr val="33CC33"/>
              </a:gs>
              <a:gs pos="100000">
                <a:srgbClr val="33CC3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softEdge rad="63500"/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</a:rPr>
              <a:t>ГОРБАТЫЙ</a:t>
            </a:r>
          </a:p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</a:rPr>
              <a:t>БЛЕДНЫЙ</a:t>
            </a:r>
          </a:p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</a:rPr>
              <a:t>ХИЛЫЙ</a:t>
            </a:r>
          </a:p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</a:rPr>
              <a:t>НИЗКИЙ</a:t>
            </a:r>
          </a:p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</a:rPr>
              <a:t>ТОЛСТЫЙ</a:t>
            </a:r>
          </a:p>
          <a:p>
            <a:pPr algn="ctr">
              <a:defRPr/>
            </a:pPr>
            <a:endParaRPr lang="ru-RU" sz="2800" b="1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>
              <a:solidFill>
                <a:srgbClr val="FFFFFF"/>
              </a:solidFill>
            </a:endParaRPr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6156325" y="260350"/>
            <a:ext cx="2808288" cy="64817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softEdge rad="63500"/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СТРОЙНЫЙ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СИЛЬНЫЙ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ЛОВКИЙ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БОДРЫЙ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ЭНЕРГИЧНЫЙ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</a:rPr>
              <a:t>ВЕСЕЛЫЙ</a:t>
            </a: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>
            <a:off x="395288" y="4724400"/>
            <a:ext cx="8280400" cy="13684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00">
                  <a:gamma/>
                  <a:shade val="46275"/>
                  <a:invGamma/>
                </a:srgbClr>
              </a:gs>
              <a:gs pos="5000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ЗДОРОВЫЙ ЧЕЛОВЕК – ЭТО … ЧЕЛОВЕК</a:t>
            </a:r>
          </a:p>
        </p:txBody>
      </p:sp>
      <p:pic>
        <p:nvPicPr>
          <p:cNvPr id="8" name="Рисунок 7" descr="atletik05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0"/>
            <a:ext cx="4643438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904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63"/>
            <a:ext cx="8229600" cy="1143000"/>
          </a:xfrm>
        </p:spPr>
        <p:txBody>
          <a:bodyPr/>
          <a:lstStyle/>
          <a:p>
            <a:r>
              <a:rPr lang="ru-RU" dirty="0" smtClean="0"/>
              <a:t>Что мешает быть здоровым?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75" y="1153563"/>
            <a:ext cx="3936437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5161341"/>
            <a:ext cx="8964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употребление вещества, дающий при горении ароматический дым.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Табак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травянистое растение из семейства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масленовых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 крупными листьями.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://a.gallery.ukrhome.net/board/146843/92529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2856"/>
            <a:ext cx="4193315" cy="297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37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900igr.net/datas/muzyka/N.A.Rimskij-Korsakov/0021-021-Fizminut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52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4-tub-ru.yandex.net/i?id=41376798-29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080" y="2526"/>
            <a:ext cx="2240988" cy="15634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m4-tub-ru.yandex.net/i?id=41376798-29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6" y="0"/>
            <a:ext cx="2240988" cy="15634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49358870"/>
              </p:ext>
            </p:extLst>
          </p:nvPr>
        </p:nvGraphicFramePr>
        <p:xfrm>
          <a:off x="26756" y="260648"/>
          <a:ext cx="9117244" cy="6309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4460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04664"/>
            <a:ext cx="6512511" cy="1143000"/>
          </a:xfrm>
        </p:spPr>
        <p:txBody>
          <a:bodyPr/>
          <a:lstStyle/>
          <a:p>
            <a:r>
              <a:rPr lang="ru-RU" dirty="0" smtClean="0"/>
              <a:t>Викторина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916832"/>
            <a:ext cx="793056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значит СЕМЬЯ?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семья самая большая в России?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семейные традиции?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77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us.123rf.com/400wm/400/400/yuliang11/yuliang111202/yuliang11120200051/12648845-asiatische-familie-mit-gr-nem-hintergr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63958"/>
            <a:ext cx="33240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9271" y="186165"/>
            <a:ext cx="2392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17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FFFF00"/>
      </a:accent1>
      <a:accent2>
        <a:srgbClr val="7030A0"/>
      </a:accent2>
      <a:accent3>
        <a:srgbClr val="00B050"/>
      </a:accent3>
      <a:accent4>
        <a:srgbClr val="FF0000"/>
      </a:accent4>
      <a:accent5>
        <a:srgbClr val="FFFFFF"/>
      </a:accent5>
      <a:accent6>
        <a:srgbClr val="FFFF0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162</TotalTime>
  <Words>187</Words>
  <Application>Microsoft Office PowerPoint</Application>
  <PresentationFormat>Экран (4:3)</PresentationFormat>
  <Paragraphs>68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Воздушный поток</vt:lpstr>
      <vt:lpstr>Техническая</vt:lpstr>
      <vt:lpstr>Классный час: «Здоровые дети – в здоровой семье»</vt:lpstr>
      <vt:lpstr>Презентация PowerPoint</vt:lpstr>
      <vt:lpstr>Что значит быть здоровым?</vt:lpstr>
      <vt:lpstr>Презентация PowerPoint</vt:lpstr>
      <vt:lpstr>Что мешает быть здоровым?</vt:lpstr>
      <vt:lpstr>Презентация PowerPoint</vt:lpstr>
      <vt:lpstr>Презентация PowerPoint</vt:lpstr>
      <vt:lpstr>Викторина</vt:lpstr>
      <vt:lpstr>Презентация PowerPoint</vt:lpstr>
      <vt:lpstr>Презентация PowerPoint</vt:lpstr>
      <vt:lpstr>Презентация PowerPoint</vt:lpstr>
    </vt:vector>
  </TitlesOfParts>
  <Company>spa.ucoz.ua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«Здоровье -бесценное богатство»</dc:title>
  <dc:creator>SPA</dc:creator>
  <cp:lastModifiedBy>BEST</cp:lastModifiedBy>
  <cp:revision>20</cp:revision>
  <dcterms:created xsi:type="dcterms:W3CDTF">2009-12-20T16:20:58Z</dcterms:created>
  <dcterms:modified xsi:type="dcterms:W3CDTF">2014-01-26T13:03:00Z</dcterms:modified>
</cp:coreProperties>
</file>