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69" r:id="rId7"/>
    <p:sldId id="259" r:id="rId8"/>
    <p:sldId id="271" r:id="rId9"/>
    <p:sldId id="270" r:id="rId10"/>
    <p:sldId id="274" r:id="rId11"/>
    <p:sldId id="272" r:id="rId12"/>
    <p:sldId id="273" r:id="rId13"/>
    <p:sldId id="276" r:id="rId14"/>
    <p:sldId id="266" r:id="rId15"/>
    <p:sldId id="262" r:id="rId16"/>
    <p:sldId id="267" r:id="rId17"/>
    <p:sldId id="265" r:id="rId18"/>
    <p:sldId id="275" r:id="rId19"/>
    <p:sldId id="268" r:id="rId20"/>
    <p:sldId id="264" r:id="rId21"/>
    <p:sldId id="277" r:id="rId22"/>
    <p:sldId id="27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1769E49-F792-44C5-AEBA-4ED69BF1A570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794E2B-3A59-4633-9704-CF6643FEA6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1769E49-F792-44C5-AEBA-4ED69BF1A570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794E2B-3A59-4633-9704-CF6643FEA6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1769E49-F792-44C5-AEBA-4ED69BF1A570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794E2B-3A59-4633-9704-CF6643FEA6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1769E49-F792-44C5-AEBA-4ED69BF1A570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794E2B-3A59-4633-9704-CF6643FEA6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1769E49-F792-44C5-AEBA-4ED69BF1A570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794E2B-3A59-4633-9704-CF6643FEA6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1769E49-F792-44C5-AEBA-4ED69BF1A570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794E2B-3A59-4633-9704-CF6643FEA6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1769E49-F792-44C5-AEBA-4ED69BF1A570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794E2B-3A59-4633-9704-CF6643FEA6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1769E49-F792-44C5-AEBA-4ED69BF1A570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794E2B-3A59-4633-9704-CF6643FEA6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1769E49-F792-44C5-AEBA-4ED69BF1A570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794E2B-3A59-4633-9704-CF6643FEA6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>
            <a:lum bright="70000" contrast="-7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01769E49-F792-44C5-AEBA-4ED69BF1A570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96794E2B-3A59-4633-9704-CF6643FEA6D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5400" b="1" kern="1200">
          <a:ln w="1905"/>
          <a:gradFill>
            <a:gsLst>
              <a:gs pos="0">
                <a:schemeClr val="accent6">
                  <a:shade val="20000"/>
                  <a:satMod val="200000"/>
                </a:schemeClr>
              </a:gs>
              <a:gs pos="78000">
                <a:schemeClr val="accent6">
                  <a:tint val="90000"/>
                  <a:shade val="89000"/>
                  <a:satMod val="220000"/>
                </a:schemeClr>
              </a:gs>
              <a:gs pos="100000">
                <a:schemeClr val="accent6">
                  <a:tint val="12000"/>
                  <a:satMod val="255000"/>
                </a:schemeClr>
              </a:gs>
            </a:gsLst>
            <a:lin ang="5400000"/>
          </a:gradFill>
          <a:effectLst>
            <a:innerShdw blurRad="69850" dist="43180" dir="5400000">
              <a:srgbClr val="000000">
                <a:alpha val="65000"/>
              </a:srgbClr>
            </a:innerShdw>
          </a:effectLst>
          <a:latin typeface="Cambria" pitchFamily="18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ambria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ambria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ambria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ambria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ambria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ambria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ambria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ambria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b="1" kern="1200">
          <a:solidFill>
            <a:srgbClr val="422E2E"/>
          </a:solidFill>
          <a:latin typeface="Cambria" pitchFamily="18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b="1" kern="1200">
          <a:solidFill>
            <a:srgbClr val="422E2E"/>
          </a:solidFill>
          <a:latin typeface="Cambria" pitchFamily="18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b="1" kern="1200">
          <a:solidFill>
            <a:srgbClr val="422E2E"/>
          </a:solidFill>
          <a:latin typeface="Cambria" pitchFamily="18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b="1" kern="1200">
          <a:solidFill>
            <a:srgbClr val="422E2E"/>
          </a:solidFill>
          <a:latin typeface="Cambria" pitchFamily="18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b="1" kern="1200">
          <a:solidFill>
            <a:srgbClr val="422E2E"/>
          </a:solidFill>
          <a:latin typeface="Cambr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M:\&#1092;&#1086;&#1090;&#1086;%20&#1072;&#1085;&#1103;\&#1050;&#1042;&#1053;.mp4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000496" y="1785926"/>
            <a:ext cx="4457704" cy="24574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Мамаева Анна Фёдоровна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14546" y="4643446"/>
            <a:ext cx="6400800" cy="17526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Классный руководитель  </a:t>
            </a:r>
            <a:r>
              <a:rPr lang="ru-RU" sz="36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10 </a:t>
            </a:r>
            <a:r>
              <a:rPr lang="ru-RU" sz="36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класса </a:t>
            </a:r>
          </a:p>
          <a:p>
            <a:r>
              <a:rPr lang="ru-RU" sz="36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МБОУ СОШ д. Болотня</a:t>
            </a:r>
            <a:endParaRPr lang="ru-RU" sz="36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Рисунок 3" descr="u.jpg"/>
          <p:cNvPicPr>
            <a:picLocks noChangeAspect="1"/>
          </p:cNvPicPr>
          <p:nvPr/>
        </p:nvPicPr>
        <p:blipFill>
          <a:blip r:embed="rId2" cstate="print"/>
          <a:srcRect l="28226" t="18200" r="35484" b="25177"/>
          <a:stretch>
            <a:fillRect/>
          </a:stretch>
        </p:blipFill>
        <p:spPr>
          <a:xfrm>
            <a:off x="714348" y="571480"/>
            <a:ext cx="3479680" cy="407196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00506" y="285728"/>
            <a:ext cx="5043494" cy="1143000"/>
          </a:xfrm>
        </p:spPr>
        <p:txBody>
          <a:bodyPr>
            <a:normAutofit fontScale="90000"/>
          </a:bodyPr>
          <a:lstStyle/>
          <a:p>
            <a:r>
              <a:rPr lang="ru-RU" sz="4400" dirty="0" smtClean="0"/>
              <a:t>…ходим в походы…</a:t>
            </a:r>
            <a:endParaRPr lang="ru-RU" sz="4400" dirty="0"/>
          </a:p>
        </p:txBody>
      </p:sp>
      <p:pic>
        <p:nvPicPr>
          <p:cNvPr id="4" name="Содержимое 3" descr="100_645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214290"/>
            <a:ext cx="3840376" cy="51205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age (14).jpg"/>
          <p:cNvPicPr>
            <a:picLocks noChangeAspect="1"/>
          </p:cNvPicPr>
          <p:nvPr/>
        </p:nvPicPr>
        <p:blipFill>
          <a:blip r:embed="rId3" cstate="print"/>
          <a:srcRect l="7812" t="8267" r="11718" b="9310"/>
          <a:stretch>
            <a:fillRect/>
          </a:stretch>
        </p:blipFill>
        <p:spPr>
          <a:xfrm>
            <a:off x="2643174" y="1785926"/>
            <a:ext cx="6143668" cy="47121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4032448" cy="1939916"/>
          </a:xfrm>
        </p:spPr>
        <p:txBody>
          <a:bodyPr>
            <a:normAutofit fontScale="90000"/>
          </a:bodyPr>
          <a:lstStyle/>
          <a:p>
            <a:r>
              <a:rPr lang="ru-RU" sz="4400" dirty="0" smtClean="0"/>
              <a:t>…занимаемся волонтерской работой…</a:t>
            </a:r>
            <a:endParaRPr lang="ru-RU" sz="4400" dirty="0"/>
          </a:p>
        </p:txBody>
      </p:sp>
      <p:pic>
        <p:nvPicPr>
          <p:cNvPr id="4" name="Содержимое 3" descr="Изображение 10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3968" y="116632"/>
            <a:ext cx="4556722" cy="34175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Изображение 102.jpg"/>
          <p:cNvPicPr>
            <a:picLocks noChangeAspect="1"/>
          </p:cNvPicPr>
          <p:nvPr/>
        </p:nvPicPr>
        <p:blipFill>
          <a:blip r:embed="rId3" cstate="print"/>
          <a:srcRect t="5357" r="2477" b="15438"/>
          <a:stretch>
            <a:fillRect/>
          </a:stretch>
        </p:blipFill>
        <p:spPr>
          <a:xfrm>
            <a:off x="428596" y="2571744"/>
            <a:ext cx="6450352" cy="3929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8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8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ru-RU" sz="4400" dirty="0" smtClean="0"/>
              <a:t>…участвуем в митингах…</a:t>
            </a:r>
            <a:endParaRPr lang="ru-RU" sz="4400" dirty="0"/>
          </a:p>
        </p:txBody>
      </p:sp>
      <p:pic>
        <p:nvPicPr>
          <p:cNvPr id="4" name="Содержимое 3" descr="Изображение 12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0056" y="1000108"/>
            <a:ext cx="4966714" cy="37250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snapshot1.jpg"/>
          <p:cNvPicPr>
            <a:picLocks noChangeAspect="1"/>
          </p:cNvPicPr>
          <p:nvPr/>
        </p:nvPicPr>
        <p:blipFill>
          <a:blip r:embed="rId3" cstate="print">
            <a:lum bright="20000"/>
          </a:blip>
          <a:stretch>
            <a:fillRect/>
          </a:stretch>
        </p:blipFill>
        <p:spPr>
          <a:xfrm>
            <a:off x="3821905" y="3428976"/>
            <a:ext cx="4572032" cy="3429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0" y="5286388"/>
            <a:ext cx="3643306" cy="7969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Cambria" pitchFamily="18" charset="0"/>
                <a:ea typeface="+mj-ea"/>
                <a:cs typeface="+mj-cs"/>
              </a:rPr>
              <a:t>…концертах…</a:t>
            </a:r>
            <a:endParaRPr kumimoji="0" lang="ru-RU" sz="44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Cambri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4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Изображение 0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30823" y="1357298"/>
            <a:ext cx="6358486" cy="47688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40108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i="0" u="none" strike="noStrike" kern="1200" normalizeH="0" baseline="0" noProof="0" dirty="0" smtClean="0">
                <a:uLnTx/>
                <a:uFillTx/>
                <a:latin typeface="Cambria" pitchFamily="18" charset="0"/>
                <a:ea typeface="+mj-ea"/>
                <a:cs typeface="+mj-cs"/>
              </a:rPr>
              <a:t>…проводим</a:t>
            </a:r>
            <a:r>
              <a:rPr kumimoji="0" lang="ru-RU" sz="4400" i="0" u="none" strike="noStrike" kern="1200" normalizeH="0" noProof="0" dirty="0" smtClean="0">
                <a:uLnTx/>
                <a:uFillTx/>
                <a:latin typeface="Cambria" pitchFamily="18" charset="0"/>
                <a:ea typeface="+mj-ea"/>
                <a:cs typeface="+mj-cs"/>
              </a:rPr>
              <a:t> различные мероприятия</a:t>
            </a:r>
            <a:r>
              <a:rPr kumimoji="0" lang="ru-RU" sz="4400" i="0" u="none" strike="noStrike" kern="1200" normalizeH="0" baseline="0" noProof="0" dirty="0" smtClean="0">
                <a:uLnTx/>
                <a:uFillTx/>
                <a:latin typeface="Cambria" pitchFamily="18" charset="0"/>
                <a:ea typeface="+mj-ea"/>
                <a:cs typeface="+mj-cs"/>
              </a:rPr>
              <a:t>…</a:t>
            </a:r>
            <a:endParaRPr kumimoji="0" lang="ru-RU" sz="4400" i="0" u="none" strike="noStrike" kern="1200" normalizeH="0" baseline="0" noProof="0" dirty="0">
              <a:uLnTx/>
              <a:uFillTx/>
              <a:latin typeface="Cambri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Изображение 09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10910" y="285728"/>
            <a:ext cx="4321654" cy="32412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Изображение 1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43372" y="357166"/>
            <a:ext cx="4592964" cy="34447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Изображение 125.jpg"/>
          <p:cNvPicPr>
            <a:picLocks noChangeAspect="1"/>
          </p:cNvPicPr>
          <p:nvPr/>
        </p:nvPicPr>
        <p:blipFill>
          <a:blip r:embed="rId4" cstate="print"/>
          <a:srcRect t="8237" r="2477" b="2477"/>
          <a:stretch>
            <a:fillRect/>
          </a:stretch>
        </p:blipFill>
        <p:spPr>
          <a:xfrm>
            <a:off x="214282" y="3214686"/>
            <a:ext cx="4857784" cy="33356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Изображение 053.jpg"/>
          <p:cNvPicPr>
            <a:picLocks noChangeAspect="1"/>
          </p:cNvPicPr>
          <p:nvPr/>
        </p:nvPicPr>
        <p:blipFill>
          <a:blip r:embed="rId5" cstate="print">
            <a:lum bright="20000"/>
          </a:blip>
          <a:srcRect t="16518" r="25518" b="23699"/>
          <a:stretch>
            <a:fillRect/>
          </a:stretch>
        </p:blipFill>
        <p:spPr>
          <a:xfrm>
            <a:off x="4857752" y="2571744"/>
            <a:ext cx="3804825" cy="40719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3" descr="Изображение 03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14282" y="508972"/>
            <a:ext cx="4929222" cy="36969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Содержимое 3" descr="Изображение 02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929058" y="2786247"/>
            <a:ext cx="4929222" cy="36969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929190" y="357166"/>
            <a:ext cx="4214810" cy="2071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Cambria" pitchFamily="18" charset="0"/>
                <a:ea typeface="+mj-ea"/>
                <a:cs typeface="+mj-cs"/>
              </a:rPr>
              <a:t>День матери</a:t>
            </a:r>
            <a:endParaRPr kumimoji="0" lang="ru-RU" sz="44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Cambri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4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4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Изображение 14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214290"/>
            <a:ext cx="5534550" cy="41509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Изображение 15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6248" y="357963"/>
            <a:ext cx="4665157" cy="34988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Изображение 155.jpg"/>
          <p:cNvPicPr>
            <a:picLocks noChangeAspect="1"/>
          </p:cNvPicPr>
          <p:nvPr/>
        </p:nvPicPr>
        <p:blipFill>
          <a:blip r:embed="rId4" cstate="print"/>
          <a:srcRect t="10697"/>
          <a:stretch>
            <a:fillRect/>
          </a:stretch>
        </p:blipFill>
        <p:spPr>
          <a:xfrm>
            <a:off x="4283968" y="3140968"/>
            <a:ext cx="4647794" cy="35547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Содержимое 3" descr="Изображение 03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179512" y="2996952"/>
            <a:ext cx="4929222" cy="36969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1643042" y="2428868"/>
            <a:ext cx="54292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Новый год</a:t>
            </a:r>
            <a:endParaRPr lang="ru-RU" sz="4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72132" y="285728"/>
            <a:ext cx="3328982" cy="2439982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В Брянском драмтеатре</a:t>
            </a:r>
            <a:endParaRPr lang="ru-RU" sz="4000" dirty="0"/>
          </a:p>
        </p:txBody>
      </p:sp>
      <p:pic>
        <p:nvPicPr>
          <p:cNvPr id="4" name="Содержимое 3" descr="Изображение 06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5414" b="11573"/>
          <a:stretch>
            <a:fillRect/>
          </a:stretch>
        </p:blipFill>
        <p:spPr>
          <a:xfrm>
            <a:off x="200768" y="260647"/>
            <a:ext cx="5595368" cy="39232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Изображение 071.jpg"/>
          <p:cNvPicPr>
            <a:picLocks noChangeAspect="1"/>
          </p:cNvPicPr>
          <p:nvPr/>
        </p:nvPicPr>
        <p:blipFill>
          <a:blip r:embed="rId3" cstate="print"/>
          <a:srcRect l="1080" t="3514"/>
          <a:stretch>
            <a:fillRect/>
          </a:stretch>
        </p:blipFill>
        <p:spPr>
          <a:xfrm>
            <a:off x="3000364" y="2646542"/>
            <a:ext cx="5756904" cy="42114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1968" y="428604"/>
            <a:ext cx="4572032" cy="86834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…конкурсах…</a:t>
            </a:r>
            <a:endParaRPr lang="ru-RU" dirty="0"/>
          </a:p>
        </p:txBody>
      </p:sp>
      <p:pic>
        <p:nvPicPr>
          <p:cNvPr id="4" name="Содержимое 3" descr="Изображение 00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88640"/>
            <a:ext cx="4572032" cy="3429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100_82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2" y="2060848"/>
            <a:ext cx="5053956" cy="38022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dyup1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91981" y="3645025"/>
            <a:ext cx="4393091" cy="29287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8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8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48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…играем в КВН…</a:t>
            </a:r>
            <a:endParaRPr lang="ru-RU" sz="4400" dirty="0"/>
          </a:p>
        </p:txBody>
      </p:sp>
      <p:pic>
        <p:nvPicPr>
          <p:cNvPr id="6" name="КВН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524000" y="1576388"/>
            <a:ext cx="6096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2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787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14678" y="5357826"/>
            <a:ext cx="3186106" cy="1357322"/>
          </a:xfrm>
        </p:spPr>
        <p:txBody>
          <a:bodyPr/>
          <a:lstStyle/>
          <a:p>
            <a:r>
              <a:rPr lang="ru-RU" dirty="0" smtClean="0"/>
              <a:t>2012 год </a:t>
            </a:r>
            <a:endParaRPr lang="ru-RU" dirty="0"/>
          </a:p>
        </p:txBody>
      </p:sp>
      <p:pic>
        <p:nvPicPr>
          <p:cNvPr id="5" name="Рисунок 4" descr="Изображение 070.jpg"/>
          <p:cNvPicPr>
            <a:picLocks noChangeAspect="1"/>
          </p:cNvPicPr>
          <p:nvPr/>
        </p:nvPicPr>
        <p:blipFill>
          <a:blip r:embed="rId2" cstate="print"/>
          <a:srcRect l="20838" r="20838"/>
          <a:stretch>
            <a:fillRect/>
          </a:stretch>
        </p:blipFill>
        <p:spPr>
          <a:xfrm>
            <a:off x="571472" y="642918"/>
            <a:ext cx="3857652" cy="49606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Содержимое 3" descr="Изображение 079.jpg"/>
          <p:cNvPicPr>
            <a:picLocks noChangeAspect="1"/>
          </p:cNvPicPr>
          <p:nvPr/>
        </p:nvPicPr>
        <p:blipFill>
          <a:blip r:embed="rId3" cstate="print"/>
          <a:srcRect l="12627" r="20028" b="14766"/>
          <a:stretch>
            <a:fillRect/>
          </a:stretch>
        </p:blipFill>
        <p:spPr bwMode="auto">
          <a:xfrm rot="1124375">
            <a:off x="5291485" y="644510"/>
            <a:ext cx="3095475" cy="522361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…отдыхаем!</a:t>
            </a:r>
            <a:endParaRPr lang="ru-RU" dirty="0"/>
          </a:p>
        </p:txBody>
      </p:sp>
      <p:pic>
        <p:nvPicPr>
          <p:cNvPr id="4" name="Содержимое 3" descr="Изображение 04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1428736"/>
            <a:ext cx="4286280" cy="321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Содержимое 3" descr="Изображение 0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14282" y="3337115"/>
            <a:ext cx="4143404" cy="31075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SAM_336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3438" y="1285860"/>
            <a:ext cx="4262435" cy="3196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Изображение 10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33873" y="3214686"/>
            <a:ext cx="4616777" cy="34625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4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4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44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44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714348" y="1428736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sz="5400" dirty="0" smtClean="0"/>
              <a:t>Все мы делаем вместе,</a:t>
            </a:r>
          </a:p>
          <a:p>
            <a:pPr>
              <a:buNone/>
            </a:pPr>
            <a:r>
              <a:rPr lang="ru-RU" sz="5400" dirty="0" smtClean="0"/>
              <a:t>По другому нельзя.</a:t>
            </a:r>
          </a:p>
          <a:p>
            <a:pPr>
              <a:buNone/>
            </a:pPr>
            <a:r>
              <a:rPr lang="ru-RU" sz="5400" dirty="0" smtClean="0"/>
              <a:t>Сможем горы свернуть, </a:t>
            </a:r>
          </a:p>
          <a:p>
            <a:pPr>
              <a:buNone/>
            </a:pPr>
            <a:r>
              <a:rPr lang="ru-RU" sz="5400" dirty="0" smtClean="0"/>
              <a:t>Если рядом  друзья!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496"/>
            <a:ext cx="8229600" cy="1143000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 сентября </a:t>
            </a:r>
            <a:r>
              <a:rPr lang="ru-RU" dirty="0" smtClean="0"/>
              <a:t>2017 </a:t>
            </a:r>
            <a:r>
              <a:rPr lang="ru-RU" dirty="0" smtClean="0"/>
              <a:t>г.</a:t>
            </a:r>
            <a:endParaRPr lang="ru-RU" dirty="0"/>
          </a:p>
        </p:txBody>
      </p:sp>
      <p:pic>
        <p:nvPicPr>
          <p:cNvPr id="4" name="Содержимое 3" descr="100_299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18976"/>
          <a:stretch>
            <a:fillRect/>
          </a:stretch>
        </p:blipFill>
        <p:spPr>
          <a:xfrm>
            <a:off x="1554691" y="1600200"/>
            <a:ext cx="4889517" cy="45259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68144" y="692696"/>
            <a:ext cx="2257412" cy="846158"/>
          </a:xfrm>
        </p:spPr>
        <p:txBody>
          <a:bodyPr>
            <a:normAutofit/>
          </a:bodyPr>
          <a:lstStyle/>
          <a:p>
            <a:r>
              <a:rPr lang="ru-RU" sz="4400" dirty="0" smtClean="0"/>
              <a:t>2019 </a:t>
            </a:r>
            <a:r>
              <a:rPr lang="ru-RU" sz="4400" dirty="0" smtClean="0"/>
              <a:t>г.</a:t>
            </a:r>
            <a:endParaRPr lang="ru-RU" sz="4400" dirty="0"/>
          </a:p>
        </p:txBody>
      </p:sp>
      <p:pic>
        <p:nvPicPr>
          <p:cNvPr id="4" name="Содержимое 3" descr="Изображение 06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49341" t="40403" r="28747" b="24537"/>
          <a:stretch>
            <a:fillRect/>
          </a:stretch>
        </p:blipFill>
        <p:spPr>
          <a:xfrm>
            <a:off x="899592" y="2392085"/>
            <a:ext cx="3240360" cy="38884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100_5613.JPG"/>
          <p:cNvPicPr>
            <a:picLocks noChangeAspect="1"/>
          </p:cNvPicPr>
          <p:nvPr/>
        </p:nvPicPr>
        <p:blipFill>
          <a:blip r:embed="rId3" cstate="print"/>
          <a:srcRect l="68518" t="18655" b="14146"/>
          <a:stretch>
            <a:fillRect/>
          </a:stretch>
        </p:blipFill>
        <p:spPr>
          <a:xfrm>
            <a:off x="5076056" y="1628800"/>
            <a:ext cx="2987824" cy="47832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428596" y="1357298"/>
            <a:ext cx="2257412" cy="8461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Cambria" pitchFamily="18" charset="0"/>
                <a:ea typeface="+mj-ea"/>
                <a:cs typeface="+mj-cs"/>
              </a:rPr>
              <a:t>2017 </a:t>
            </a:r>
            <a:r>
              <a:rPr kumimoji="0" lang="ru-RU" sz="4400" b="1" i="0" u="none" strike="noStrike" kern="1200" cap="none" spc="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Cambria" pitchFamily="18" charset="0"/>
                <a:ea typeface="+mj-ea"/>
                <a:cs typeface="+mj-cs"/>
              </a:rPr>
              <a:t>г.</a:t>
            </a:r>
            <a:endParaRPr kumimoji="0" lang="ru-RU" sz="44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Cambri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58204" cy="1143000"/>
          </a:xfrm>
        </p:spPr>
        <p:txBody>
          <a:bodyPr/>
          <a:lstStyle/>
          <a:p>
            <a:r>
              <a:rPr lang="ru-RU" dirty="0" smtClean="0"/>
              <a:t>2019</a:t>
            </a:r>
            <a:endParaRPr lang="ru-RU" dirty="0"/>
          </a:p>
        </p:txBody>
      </p:sp>
      <p:pic>
        <p:nvPicPr>
          <p:cNvPr id="4" name="Содержимое 3" descr="Изображение 04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46970" t="3323" r="22727" b="65004"/>
          <a:stretch>
            <a:fillRect/>
          </a:stretch>
        </p:blipFill>
        <p:spPr>
          <a:xfrm>
            <a:off x="1619671" y="1556793"/>
            <a:ext cx="6090359" cy="46286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Изображение 233.jpg"/>
          <p:cNvPicPr>
            <a:picLocks noChangeAspect="1"/>
          </p:cNvPicPr>
          <p:nvPr/>
        </p:nvPicPr>
        <p:blipFill>
          <a:blip r:embed="rId2" cstate="print"/>
          <a:srcRect l="7171" t="22558" r="22214" b="9533"/>
          <a:stretch>
            <a:fillRect/>
          </a:stretch>
        </p:blipFill>
        <p:spPr>
          <a:xfrm>
            <a:off x="2843808" y="260648"/>
            <a:ext cx="3424770" cy="452953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Содержимое 3" descr="Изображение 229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45524" t="-8052" b="11178"/>
          <a:stretch>
            <a:fillRect/>
          </a:stretch>
        </p:blipFill>
        <p:spPr>
          <a:xfrm>
            <a:off x="45082" y="1988840"/>
            <a:ext cx="3174284" cy="41044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Изображение 230.jpg"/>
          <p:cNvPicPr>
            <a:picLocks noChangeAspect="1"/>
          </p:cNvPicPr>
          <p:nvPr/>
        </p:nvPicPr>
        <p:blipFill>
          <a:blip r:embed="rId4" cstate="print"/>
          <a:srcRect t="-8348" r="54242" b="7843"/>
          <a:stretch>
            <a:fillRect/>
          </a:stretch>
        </p:blipFill>
        <p:spPr>
          <a:xfrm>
            <a:off x="5940152" y="1951131"/>
            <a:ext cx="2808312" cy="44850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Изображение 232.jpg"/>
          <p:cNvPicPr>
            <a:picLocks noChangeAspect="1"/>
          </p:cNvPicPr>
          <p:nvPr/>
        </p:nvPicPr>
        <p:blipFill>
          <a:blip r:embed="rId5" cstate="print"/>
          <a:srcRect l="12292" t="-4030" r="45913" b="12740"/>
          <a:stretch>
            <a:fillRect/>
          </a:stretch>
        </p:blipFill>
        <p:spPr>
          <a:xfrm>
            <a:off x="3203848" y="2708920"/>
            <a:ext cx="2448272" cy="38884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Вместе мы учимся…</a:t>
            </a:r>
            <a:endParaRPr lang="ru-RU" dirty="0"/>
          </a:p>
        </p:txBody>
      </p:sp>
      <p:pic>
        <p:nvPicPr>
          <p:cNvPr id="4" name="Содержимое 3" descr="Изображение 09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45070" y="1142984"/>
            <a:ext cx="6841639" cy="51312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Изображение 02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714356"/>
            <a:ext cx="4572032" cy="3429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Изображение 030.jpg"/>
          <p:cNvPicPr>
            <a:picLocks noChangeAspect="1"/>
          </p:cNvPicPr>
          <p:nvPr/>
        </p:nvPicPr>
        <p:blipFill>
          <a:blip r:embed="rId3" cstate="print"/>
          <a:srcRect l="9721" t="10081" b="15034"/>
          <a:stretch>
            <a:fillRect/>
          </a:stretch>
        </p:blipFill>
        <p:spPr>
          <a:xfrm>
            <a:off x="2786050" y="2928934"/>
            <a:ext cx="5971218" cy="3714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43372" y="285728"/>
            <a:ext cx="4857784" cy="1143000"/>
          </a:xfrm>
        </p:spPr>
        <p:txBody>
          <a:bodyPr/>
          <a:lstStyle/>
          <a:p>
            <a:r>
              <a:rPr lang="ru-RU" dirty="0" smtClean="0"/>
              <a:t>…трудимся…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4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4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…занимаемся спортом…</a:t>
            </a:r>
            <a:endParaRPr lang="ru-RU" dirty="0"/>
          </a:p>
        </p:txBody>
      </p:sp>
      <p:pic>
        <p:nvPicPr>
          <p:cNvPr id="4" name="Содержимое 3" descr="100_846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6863" t="18526" r="15686" b="6964"/>
          <a:stretch>
            <a:fillRect/>
          </a:stretch>
        </p:blipFill>
        <p:spPr>
          <a:xfrm>
            <a:off x="214282" y="1000108"/>
            <a:ext cx="5643602" cy="40719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SAM_3436.JPG"/>
          <p:cNvPicPr>
            <a:picLocks noChangeAspect="1"/>
          </p:cNvPicPr>
          <p:nvPr/>
        </p:nvPicPr>
        <p:blipFill>
          <a:blip r:embed="rId3" cstate="print"/>
          <a:srcRect l="10937" t="27083" b="12419"/>
          <a:stretch>
            <a:fillRect/>
          </a:stretch>
        </p:blipFill>
        <p:spPr>
          <a:xfrm>
            <a:off x="2195736" y="3071809"/>
            <a:ext cx="6733950" cy="3430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bloknot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bloknot</Template>
  <TotalTime>443</TotalTime>
  <Words>99</Words>
  <Application>Microsoft Office PowerPoint</Application>
  <PresentationFormat>Экран (4:3)</PresentationFormat>
  <Paragraphs>27</Paragraphs>
  <Slides>22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bloknot</vt:lpstr>
      <vt:lpstr>Мамаева Анна Фёдоровна</vt:lpstr>
      <vt:lpstr>2012 год </vt:lpstr>
      <vt:lpstr>1 сентября 2017 г.</vt:lpstr>
      <vt:lpstr>2019 г.</vt:lpstr>
      <vt:lpstr>2019</vt:lpstr>
      <vt:lpstr>Слайд 6</vt:lpstr>
      <vt:lpstr>Вместе мы учимся…</vt:lpstr>
      <vt:lpstr>…трудимся…</vt:lpstr>
      <vt:lpstr>…занимаемся спортом…</vt:lpstr>
      <vt:lpstr>…ходим в походы…</vt:lpstr>
      <vt:lpstr>…занимаемся волонтерской работой…</vt:lpstr>
      <vt:lpstr>…участвуем в митингах…</vt:lpstr>
      <vt:lpstr>…проводим различные мероприятия…</vt:lpstr>
      <vt:lpstr>Слайд 14</vt:lpstr>
      <vt:lpstr>Слайд 15</vt:lpstr>
      <vt:lpstr>Слайд 16</vt:lpstr>
      <vt:lpstr>В Брянском драмтеатре</vt:lpstr>
      <vt:lpstr>…конкурсах…</vt:lpstr>
      <vt:lpstr>…играем в КВН…</vt:lpstr>
      <vt:lpstr>…отдыхаем!</vt:lpstr>
      <vt:lpstr>Слайд 21</vt:lpstr>
      <vt:lpstr>Спасибо за внимание!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Мамаева Анна Фёдоровна</dc:title>
  <dc:creator>Зинаида</dc:creator>
  <cp:lastModifiedBy>Зинаида</cp:lastModifiedBy>
  <cp:revision>37</cp:revision>
  <dcterms:created xsi:type="dcterms:W3CDTF">2001-12-31T22:30:06Z</dcterms:created>
  <dcterms:modified xsi:type="dcterms:W3CDTF">2020-02-27T15:51:37Z</dcterms:modified>
</cp:coreProperties>
</file>