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70" r:id="rId2"/>
  </p:sldMasterIdLst>
  <p:sldIdLst>
    <p:sldId id="292" r:id="rId3"/>
    <p:sldId id="278" r:id="rId4"/>
    <p:sldId id="257" r:id="rId5"/>
    <p:sldId id="284" r:id="rId6"/>
    <p:sldId id="258" r:id="rId7"/>
    <p:sldId id="266" r:id="rId8"/>
    <p:sldId id="273" r:id="rId9"/>
    <p:sldId id="274" r:id="rId10"/>
    <p:sldId id="269" r:id="rId11"/>
    <p:sldId id="283" r:id="rId12"/>
    <p:sldId id="261" r:id="rId13"/>
    <p:sldId id="288" r:id="rId14"/>
    <p:sldId id="277" r:id="rId15"/>
    <p:sldId id="289" r:id="rId16"/>
    <p:sldId id="275" r:id="rId17"/>
    <p:sldId id="279" r:id="rId18"/>
    <p:sldId id="280" r:id="rId19"/>
    <p:sldId id="282" r:id="rId20"/>
    <p:sldId id="263" r:id="rId21"/>
    <p:sldId id="262" r:id="rId22"/>
    <p:sldId id="290" r:id="rId23"/>
    <p:sldId id="264" r:id="rId24"/>
    <p:sldId id="285" r:id="rId25"/>
    <p:sldId id="281" r:id="rId26"/>
    <p:sldId id="287" r:id="rId27"/>
    <p:sldId id="286" r:id="rId28"/>
    <p:sldId id="276" r:id="rId29"/>
    <p:sldId id="267" r:id="rId30"/>
    <p:sldId id="293" r:id="rId31"/>
    <p:sldId id="294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D974D-C1F0-4042-A758-F5D00A7E32F1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0691B-7869-41A0-841C-53BDC80DC9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0513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2440E-ADBF-418B-8130-CCE0C49FC433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9803-162E-4879-93F1-29697BDC06C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300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5B41-F848-4A65-8B8C-39E2332B0135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631BA-C567-4300-BFF7-7EF2E77BED2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3775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96E1C-1AE0-44FF-AB1D-57DB316E7AD9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7FC77-B810-42CE-9346-18649799B68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1436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CA921-21E1-470F-9834-561FE21AC563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D1B2D-FD12-4E6A-AA0B-22FC7EBF24A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441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C330B-0104-4B1F-BD17-148C4605299B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F1EC6-F383-4C08-A57B-BFF25BBA3AB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3862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A9707-CE82-4789-8C60-593804C74453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A9C4-C69B-40E7-84D6-CAD2CBB397C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0320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485B7-3479-4C27-B371-8AAADFA3B228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9BE35-7DBF-49DC-B187-AEE16B711A9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3863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4E52F-35D3-42E5-AC6D-D8A4F356A401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0146B-D975-406F-97D3-77C7E21B20B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344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A6706-85DD-47D6-94C1-C953853D3E4E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A7800-F3EA-4ED3-8AB5-724F636443E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663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D281A-5974-4AED-B89E-F78BEFD1DA62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3FDB3-ED41-467F-B1AD-93DEB51186C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7658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55EA-DAEF-4114-81B5-8B1EB698328E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468F6-9DA0-4A8F-9712-E9D55161DBA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061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2EFDF-D511-4E0C-B372-F0D83AD2EB84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03D91-4869-4616-B6E5-E0C9852894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7233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8AA2C-0D53-4568-81AC-7ED61C4E85A0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88EBD-DF70-4611-8CC3-2DBE355E55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2456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458CC-FBDB-496F-AE39-D57A0D452E3A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EBA23-D9AB-4DAC-B84D-9AD56A33C1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162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0186-EB8E-4023-9EF8-6607886923A6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1C539-C8F1-4B40-89DB-A77DDE9C706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334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B683D-A3AC-4D8D-8EA2-87076A9F9863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71D69-B89B-463A-B32D-90666CB744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092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1675D-37A8-4136-A4F9-44B945C20DAC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4ABA3-BA4D-4534-AF62-7EF357C0E34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5454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10E90-4A61-43E3-9E05-A2D82D26B9CB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FA96-C318-46F0-9093-B7E220E408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2014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6D520-BCE7-4477-89C5-1620909A0616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765B0-CB20-4AA1-841F-057CEDB1DB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1686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ACF84-6C93-4055-8297-6DF1DA66E67E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4E755-7682-4579-9D21-501D850DDA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796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279A5-D76F-4402-8418-268C4B7DA29C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50359-BB20-4E31-902B-E39776F3DFB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2977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32242B8-2730-4348-B9B5-BE5872057C7A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8A81F5FA-B681-4CEB-95A4-1243454CEB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38" r:id="rId2"/>
    <p:sldLayoutId id="2147483857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58" r:id="rId9"/>
    <p:sldLayoutId id="2147483844" r:id="rId10"/>
    <p:sldLayoutId id="214748384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000000"/>
                </a:solidFill>
                <a:latin typeface="+mj-lt"/>
              </a:defRPr>
            </a:lvl1pPr>
          </a:lstStyle>
          <a:p>
            <a:pPr>
              <a:defRPr/>
            </a:pPr>
            <a:fld id="{44F5AA58-87ED-4790-9817-0721D1A2681C}" type="datetimeFigureOut">
              <a:rPr lang="ru-RU"/>
              <a:pPr>
                <a:defRPr/>
              </a:pPr>
              <a:t>19.01.2014</a:t>
            </a:fld>
            <a:endParaRPr lang="ru-RU" alt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rgbClr val="000000"/>
                </a:solidFill>
                <a:latin typeface="+mj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000000"/>
                </a:solidFill>
                <a:latin typeface="+mj-lt"/>
              </a:defRPr>
            </a:lvl1pPr>
          </a:lstStyle>
          <a:p>
            <a:pPr>
              <a:defRPr/>
            </a:pPr>
            <a:fld id="{79BF0706-919D-4AF5-920E-D541326A11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WordArt 6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7056437" cy="590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МБОУ «Ики-Бурульская СОШ им.А.Пюрбеева»</a:t>
            </a:r>
          </a:p>
        </p:txBody>
      </p:sp>
      <p:sp>
        <p:nvSpPr>
          <p:cNvPr id="7172" name="WordArt 7"/>
          <p:cNvSpPr>
            <a:spLocks noChangeArrowheads="1" noChangeShapeType="1" noTextEdit="1"/>
          </p:cNvSpPr>
          <p:nvPr/>
        </p:nvSpPr>
        <p:spPr bwMode="auto">
          <a:xfrm>
            <a:off x="755650" y="2708275"/>
            <a:ext cx="7777163" cy="984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«Память сердца…»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74726" y="5517232"/>
            <a:ext cx="3917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Подготовила: 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Басангова Светлана </a:t>
            </a:r>
            <a:r>
              <a:rPr lang="ru-RU" dirty="0">
                <a:solidFill>
                  <a:srgbClr val="0000FF"/>
                </a:solidFill>
              </a:rPr>
              <a:t>А</a:t>
            </a:r>
            <a:r>
              <a:rPr lang="ru-RU" dirty="0" smtClean="0">
                <a:solidFill>
                  <a:srgbClr val="0000FF"/>
                </a:solidFill>
              </a:rPr>
              <a:t>ндреевна,</a:t>
            </a:r>
          </a:p>
          <a:p>
            <a:pPr algn="ctr"/>
            <a:r>
              <a:rPr lang="ru-RU" dirty="0">
                <a:solidFill>
                  <a:srgbClr val="0000FF"/>
                </a:solidFill>
              </a:rPr>
              <a:t>у</a:t>
            </a:r>
            <a:r>
              <a:rPr lang="ru-RU" dirty="0" smtClean="0">
                <a:solidFill>
                  <a:srgbClr val="0000FF"/>
                </a:solidFill>
              </a:rPr>
              <a:t>читель начальных классов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08962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08962" cy="625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76475"/>
            <a:ext cx="2998788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4" descr="C:\Users\BEST\Pictures\2013-11-28 1\1 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70288" r="65428" b="10434"/>
          <a:stretch>
            <a:fillRect/>
          </a:stretch>
        </p:blipFill>
        <p:spPr bwMode="auto">
          <a:xfrm>
            <a:off x="250825" y="620714"/>
            <a:ext cx="1656409" cy="1893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5" descr="C:\Users\BEST\Pictures\2013-11-28 1\1 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8889" r="28329" b="10909"/>
          <a:stretch>
            <a:fillRect/>
          </a:stretch>
        </p:blipFill>
        <p:spPr bwMode="auto">
          <a:xfrm>
            <a:off x="3419475" y="4508500"/>
            <a:ext cx="1405965" cy="1800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1863725" y="765175"/>
            <a:ext cx="2982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Кичиков Петр Наранович </a:t>
            </a:r>
          </a:p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1918 г.</a:t>
            </a:r>
          </a:p>
        </p:txBody>
      </p:sp>
      <p:sp>
        <p:nvSpPr>
          <p:cNvPr id="18438" name="TextBox 4"/>
          <p:cNvSpPr txBox="1">
            <a:spLocks noChangeArrowheads="1"/>
          </p:cNvSpPr>
          <p:nvPr/>
        </p:nvSpPr>
        <p:spPr bwMode="auto">
          <a:xfrm>
            <a:off x="263525" y="5516563"/>
            <a:ext cx="3287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Кичикова Сергя Шедыковна </a:t>
            </a:r>
          </a:p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1922 г.</a:t>
            </a:r>
          </a:p>
        </p:txBody>
      </p:sp>
      <p:pic>
        <p:nvPicPr>
          <p:cNvPr id="16391" name="Picture 7" descr="C:\Users\BEST\Desktop\1 0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 t="1956" r="63435" b="63902"/>
          <a:stretch/>
        </p:blipFill>
        <p:spPr bwMode="auto">
          <a:xfrm>
            <a:off x="5191435" y="303212"/>
            <a:ext cx="3479513" cy="5008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TextBox 1"/>
          <p:cNvSpPr txBox="1">
            <a:spLocks noChangeArrowheads="1"/>
          </p:cNvSpPr>
          <p:nvPr/>
        </p:nvSpPr>
        <p:spPr bwMode="auto">
          <a:xfrm>
            <a:off x="5191125" y="5483225"/>
            <a:ext cx="3440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Санджиева Нюра Санджиевна </a:t>
            </a:r>
          </a:p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1928 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96" b="66795"/>
          <a:stretch>
            <a:fillRect/>
          </a:stretch>
        </p:blipFill>
        <p:spPr bwMode="auto">
          <a:xfrm>
            <a:off x="4356100" y="1196975"/>
            <a:ext cx="4175125" cy="2695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5" descr="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38" r="71187" b="38867"/>
          <a:stretch>
            <a:fillRect/>
          </a:stretch>
        </p:blipFill>
        <p:spPr bwMode="auto">
          <a:xfrm>
            <a:off x="899592" y="3328563"/>
            <a:ext cx="2109828" cy="2356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Изображение"/>
          <p:cNvPicPr>
            <a:picLocks noChangeAspect="1" noChangeArrowheads="1"/>
          </p:cNvPicPr>
          <p:nvPr/>
        </p:nvPicPr>
        <p:blipFill>
          <a:blip r:embed="rId3"/>
          <a:srcRect t="62904" r="73570" b="14368"/>
          <a:stretch>
            <a:fillRect/>
          </a:stretch>
        </p:blipFill>
        <p:spPr bwMode="auto">
          <a:xfrm>
            <a:off x="900113" y="179388"/>
            <a:ext cx="2070100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468313" y="2733675"/>
            <a:ext cx="312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Сарлова Зула Хоркчиновна </a:t>
            </a:r>
          </a:p>
          <a:p>
            <a:pPr algn="ctr"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1932 г </a:t>
            </a:r>
          </a:p>
        </p:txBody>
      </p:sp>
      <p:sp>
        <p:nvSpPr>
          <p:cNvPr id="19462" name="TextBox 2"/>
          <p:cNvSpPr txBox="1">
            <a:spLocks noChangeArrowheads="1"/>
          </p:cNvSpPr>
          <p:nvPr/>
        </p:nvSpPr>
        <p:spPr bwMode="auto">
          <a:xfrm>
            <a:off x="4338638" y="4221163"/>
            <a:ext cx="416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dirty="0" err="1">
                <a:solidFill>
                  <a:srgbClr val="FF0000"/>
                </a:solidFill>
                <a:latin typeface="Times New Roman" pitchFamily="18" charset="0"/>
              </a:rPr>
              <a:t>Бурцыков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Василий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</a:rPr>
              <a:t>Лиджиевич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1927 г</a:t>
            </a:r>
          </a:p>
          <a:p>
            <a:pPr algn="ctr" eaLnBrk="1" hangingPunct="1"/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Маслова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</a:rPr>
              <a:t>Бявя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itchFamily="18" charset="0"/>
              </a:rPr>
              <a:t>Дижеевна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</a:rPr>
              <a:t>  1928 г </a:t>
            </a:r>
          </a:p>
        </p:txBody>
      </p:sp>
      <p:sp>
        <p:nvSpPr>
          <p:cNvPr id="19463" name="Прямоугольник 1"/>
          <p:cNvSpPr>
            <a:spLocks noChangeArrowheads="1"/>
          </p:cNvSpPr>
          <p:nvPr/>
        </p:nvSpPr>
        <p:spPr bwMode="auto">
          <a:xfrm>
            <a:off x="0" y="587692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Манджиев Анджа Эрендженович </a:t>
            </a:r>
          </a:p>
          <a:p>
            <a:pPr algn="ctr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1934 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BEST\Pictures\2013-11-28 1\1 004.jpg"/>
          <p:cNvPicPr>
            <a:picLocks noChangeAspect="1" noChangeArrowheads="1"/>
          </p:cNvPicPr>
          <p:nvPr/>
        </p:nvPicPr>
        <p:blipFill>
          <a:blip r:embed="rId2"/>
          <a:srcRect l="4990" t="35756" r="61115" b="25859"/>
          <a:stretch>
            <a:fillRect/>
          </a:stretch>
        </p:blipFill>
        <p:spPr bwMode="auto">
          <a:xfrm>
            <a:off x="684213" y="549275"/>
            <a:ext cx="3240087" cy="45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C:\Users\BEST\Pictures\2013-11-28 1\1 004.jpg"/>
          <p:cNvPicPr>
            <a:picLocks noChangeAspect="1" noChangeArrowheads="1"/>
          </p:cNvPicPr>
          <p:nvPr/>
        </p:nvPicPr>
        <p:blipFill>
          <a:blip r:embed="rId2"/>
          <a:srcRect l="4436" r="38052" b="67879"/>
          <a:stretch>
            <a:fillRect/>
          </a:stretch>
        </p:blipFill>
        <p:spPr bwMode="auto">
          <a:xfrm>
            <a:off x="5148263" y="549275"/>
            <a:ext cx="3311525" cy="446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28600" y="5399088"/>
            <a:ext cx="3917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Лиджиев Титон Шурганович 1925 г</a:t>
            </a: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4664075" y="5413375"/>
            <a:ext cx="44799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Хоглашова Елизавета Лиджиевна 1924 г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Изображение 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r="19646" b="57143"/>
          <a:stretch>
            <a:fillRect/>
          </a:stretch>
        </p:blipFill>
        <p:spPr bwMode="auto">
          <a:xfrm>
            <a:off x="539750" y="260350"/>
            <a:ext cx="7991475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971550" y="6165850"/>
            <a:ext cx="70215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«Прощай, земля калмыцкая» Григорий Бембеев.</a:t>
            </a:r>
          </a:p>
        </p:txBody>
      </p:sp>
      <p:pic>
        <p:nvPicPr>
          <p:cNvPr id="22531" name="Picture 4" descr="C:\Users\Учитель\Pictures\2009-11-04\Scan1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8" r="10757"/>
          <a:stretch>
            <a:fillRect/>
          </a:stretch>
        </p:blipFill>
        <p:spPr bwMode="auto">
          <a:xfrm>
            <a:off x="803275" y="195263"/>
            <a:ext cx="7356475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WordArt 5"/>
          <p:cNvSpPr>
            <a:spLocks noChangeArrowheads="1" noChangeShapeType="1" noTextEdit="1"/>
          </p:cNvSpPr>
          <p:nvPr/>
        </p:nvSpPr>
        <p:spPr bwMode="auto">
          <a:xfrm>
            <a:off x="1619250" y="2708275"/>
            <a:ext cx="6561138" cy="954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Третья страница</a:t>
            </a:r>
          </a:p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"В Сибирь на долгие года..."</a:t>
            </a:r>
          </a:p>
        </p:txBody>
      </p:sp>
      <p:pic>
        <p:nvPicPr>
          <p:cNvPr id="2" name="Vladimir Karuev - Ut dun Sibir'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8984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ережито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33375"/>
            <a:ext cx="72866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8" y="333375"/>
            <a:ext cx="66770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6"/>
          <p:cNvSpPr>
            <a:spLocks noChangeArrowheads="1" noChangeShapeType="1" noTextEdit="1"/>
          </p:cNvSpPr>
          <p:nvPr/>
        </p:nvSpPr>
        <p:spPr bwMode="auto">
          <a:xfrm>
            <a:off x="395288" y="1700213"/>
            <a:ext cx="8343900" cy="2089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                Эпиграф: </a:t>
            </a:r>
          </a:p>
          <a:p>
            <a:pPr algn="ctr"/>
            <a:r>
              <a:rPr lang="ru-RU" sz="32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«Сердце… Перед сердцем мы всегда честны.</a:t>
            </a:r>
          </a:p>
          <a:p>
            <a:pPr algn="ctr"/>
            <a:r>
              <a:rPr lang="ru-RU" sz="32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Оно помнит все. Все самое главное".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Помни Ким Ольда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333375"/>
            <a:ext cx="421957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55825"/>
            <a:ext cx="5256212" cy="439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260350"/>
            <a:ext cx="8999538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Указа Президиума Верховного Совета СССР</a:t>
            </a:r>
          </a:p>
          <a:p>
            <a:pPr algn="r"/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000">
                <a:solidFill>
                  <a:srgbClr val="FF0000"/>
                </a:solidFill>
                <a:latin typeface="Times New Roman" pitchFamily="18" charset="0"/>
              </a:rPr>
              <a:t>от 9 января 1957 г.</a:t>
            </a:r>
            <a:endParaRPr lang="en-US" sz="2000">
              <a:solidFill>
                <a:srgbClr val="FF0000"/>
              </a:solidFill>
              <a:latin typeface="Times New Roman" pitchFamily="18" charset="0"/>
            </a:endParaRPr>
          </a:p>
          <a:p>
            <a:pPr algn="r"/>
            <a:endParaRPr lang="en-US" sz="200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«Признать необходимым восстановить национальную автономию калмыцкого народа»</a:t>
            </a:r>
          </a:p>
          <a:p>
            <a:pPr algn="r"/>
            <a:endParaRPr lang="ru-RU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" name="72359b77f347d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Возвращение Ким Ольда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403225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5" descr="mlk61RufT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88913"/>
            <a:ext cx="427672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4298950" y="6083300"/>
            <a:ext cx="46799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« Мать – земля родная» Гарри Рокчинский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F:\сай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WordArt 4"/>
          <p:cNvSpPr>
            <a:spLocks noChangeArrowheads="1" noChangeShapeType="1" noTextEdit="1"/>
          </p:cNvSpPr>
          <p:nvPr/>
        </p:nvSpPr>
        <p:spPr bwMode="auto">
          <a:xfrm>
            <a:off x="1979613" y="5373688"/>
            <a:ext cx="58324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Четвертая страница</a:t>
            </a:r>
          </a:p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"Поезд памяти"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384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3789363"/>
            <a:ext cx="3449638" cy="258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230712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692150"/>
            <a:ext cx="3384550" cy="268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 descr="bronevik-136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692150"/>
            <a:ext cx="3581400" cy="268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7" descr="участники 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789363"/>
            <a:ext cx="3816350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8" descr="поезд памят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33375"/>
            <a:ext cx="3300412" cy="4175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BEST\Pictures\2013-11-28 1\1 001.jpg"/>
          <p:cNvPicPr>
            <a:picLocks noChangeAspect="1" noChangeArrowheads="1"/>
          </p:cNvPicPr>
          <p:nvPr/>
        </p:nvPicPr>
        <p:blipFill>
          <a:blip r:embed="rId2"/>
          <a:srcRect l="5823" r="38052" b="70505"/>
          <a:stretch>
            <a:fillRect/>
          </a:stretch>
        </p:blipFill>
        <p:spPr bwMode="auto">
          <a:xfrm>
            <a:off x="5435600" y="115888"/>
            <a:ext cx="3487738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C:\Users\BEST\Pictures\2013-11-28 1\1 001.jpg"/>
          <p:cNvPicPr>
            <a:picLocks noChangeAspect="1" noChangeArrowheads="1"/>
          </p:cNvPicPr>
          <p:nvPr/>
        </p:nvPicPr>
        <p:blipFill rotWithShape="1">
          <a:blip r:embed="rId2"/>
          <a:srcRect l="3252" t="34987" r="28720" b="37337"/>
          <a:stretch/>
        </p:blipFill>
        <p:spPr bwMode="auto">
          <a:xfrm>
            <a:off x="415925" y="300038"/>
            <a:ext cx="3241675" cy="236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5" descr="C:\Users\BEST\Pictures\2013-11-28 1\1 002.jpg"/>
          <p:cNvPicPr>
            <a:picLocks noChangeAspect="1" noChangeArrowheads="1"/>
          </p:cNvPicPr>
          <p:nvPr/>
        </p:nvPicPr>
        <p:blipFill>
          <a:blip r:embed="rId3"/>
          <a:srcRect t="36446" r="54723" b="18587"/>
          <a:stretch>
            <a:fillRect/>
          </a:stretch>
        </p:blipFill>
        <p:spPr bwMode="auto">
          <a:xfrm>
            <a:off x="2627313" y="2133600"/>
            <a:ext cx="2257425" cy="3084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260350" y="5449888"/>
            <a:ext cx="3594100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000">
                <a:solidFill>
                  <a:srgbClr val="0000FF"/>
                </a:solidFill>
                <a:latin typeface="Times New Roman" pitchFamily="18" charset="0"/>
              </a:rPr>
              <a:t>Пюрбеев Андрей Патнеевич.</a:t>
            </a:r>
            <a:r>
              <a:rPr lang="ru-RU" sz="2000"/>
              <a:t> </a:t>
            </a:r>
          </a:p>
        </p:txBody>
      </p:sp>
      <p:pic>
        <p:nvPicPr>
          <p:cNvPr id="28678" name="Picture 4" descr="C:\Users\BEST\Pictures\2013-11-28 1\1 002.jpg"/>
          <p:cNvPicPr>
            <a:picLocks noChangeAspect="1" noChangeArrowheads="1"/>
          </p:cNvPicPr>
          <p:nvPr/>
        </p:nvPicPr>
        <p:blipFill>
          <a:blip r:embed="rId3"/>
          <a:srcRect r="30244" b="67879"/>
          <a:stretch>
            <a:fillRect/>
          </a:stretch>
        </p:blipFill>
        <p:spPr bwMode="auto">
          <a:xfrm>
            <a:off x="4427538" y="4221163"/>
            <a:ext cx="3046412" cy="245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8"/>
          <p:cNvSpPr txBox="1">
            <a:spLocks noChangeArrowheads="1"/>
          </p:cNvSpPr>
          <p:nvPr/>
        </p:nvSpPr>
        <p:spPr bwMode="auto">
          <a:xfrm>
            <a:off x="4838700" y="3062288"/>
            <a:ext cx="4357688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В гостях у старшего сына Хонгора </a:t>
            </a:r>
          </a:p>
          <a:p>
            <a:pPr algn="ctr" eaLnBrk="1" hangingPunct="1"/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поселок Березово  Ханты-Мансийского </a:t>
            </a:r>
          </a:p>
          <a:p>
            <a:pPr algn="ctr" eaLnBrk="1" hangingPunct="1"/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 Автономного округа</a:t>
            </a:r>
            <a:r>
              <a:rPr lang="ru-RU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F:\ру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8" r="1834" b="4646"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WordArt 4"/>
          <p:cNvSpPr>
            <a:spLocks noChangeArrowheads="1" noChangeShapeType="1" noTextEdit="1"/>
          </p:cNvSpPr>
          <p:nvPr/>
        </p:nvSpPr>
        <p:spPr bwMode="auto">
          <a:xfrm>
            <a:off x="1692275" y="4652963"/>
            <a:ext cx="6335713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Пятая страница:</a:t>
            </a:r>
          </a:p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"Память сердца..."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90588"/>
            <a:ext cx="76200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Описание: 800px-Isxodivozv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268413"/>
            <a:ext cx="4968875" cy="371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6" descr="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9" t="54158" r="5695" b="3284"/>
          <a:stretch>
            <a:fillRect/>
          </a:stretch>
        </p:blipFill>
        <p:spPr bwMode="auto">
          <a:xfrm>
            <a:off x="6732588" y="115888"/>
            <a:ext cx="2159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8" descr="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24400"/>
            <a:ext cx="20891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9" descr="image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97425"/>
            <a:ext cx="2452687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7" descr="F:\SAM_197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27860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Безимени-7 (копия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33375"/>
            <a:ext cx="429895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EST\Pictures\2013-11-30 2 Адучиев Ц.М.  Выселение\2 Адучиев Ц.М.  Выселение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6" t="9579" r="7780"/>
          <a:stretch>
            <a:fillRect/>
          </a:stretch>
        </p:blipFill>
        <p:spPr bwMode="auto">
          <a:xfrm>
            <a:off x="684213" y="476250"/>
            <a:ext cx="8027987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433638" y="6238875"/>
            <a:ext cx="55229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>
                <a:solidFill>
                  <a:srgbClr val="0000FF"/>
                </a:solidFill>
                <a:latin typeface="Times New Roman" pitchFamily="18" charset="0"/>
              </a:rPr>
              <a:t>«Выселение»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</a:rPr>
              <a:t>Адучиев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</a:rPr>
              <a:t> М.Ц.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 isContent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708"/>
            <a:ext cx="3672408" cy="583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4664"/>
            <a:ext cx="4170363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F:\SAM_19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48980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0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80400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 isContent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Под конвоем Ким Ольда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333375"/>
            <a:ext cx="722947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 isContent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boxPhoto" descr="Описание: http://www.museum.kalm.ru/upload/iblock/4ef/4efdb2ba36526ebb41284e91266ff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5545138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684213" y="5805488"/>
            <a:ext cx="5268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000" dirty="0">
                <a:solidFill>
                  <a:schemeClr val="hlink"/>
                </a:solidFill>
                <a:latin typeface="Times New Roman" pitchFamily="18" charset="0"/>
                <a:cs typeface="Arial" charset="0"/>
              </a:rPr>
              <a:t>«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Калмыцкий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хотон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. После выселения»   </a:t>
            </a:r>
          </a:p>
          <a:p>
            <a:pPr algn="ctr"/>
            <a:r>
              <a:rPr lang="ru-RU" sz="2000" dirty="0" err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Кикеев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О. Х. </a:t>
            </a:r>
          </a:p>
        </p:txBody>
      </p:sp>
      <p:sp>
        <p:nvSpPr>
          <p:cNvPr id="1229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2588" y="1989138"/>
            <a:ext cx="1800225" cy="2305050"/>
          </a:xfrm>
          <a:prstGeom prst="actionButtonHelp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1835150" y="1773238"/>
            <a:ext cx="4943475" cy="1400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Первая страница</a:t>
            </a:r>
          </a:p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Операция «Улусы»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80400" cy="629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6657975" cy="1509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Вторая страница</a:t>
            </a:r>
          </a:p>
          <a:p>
            <a:pPr algn="ctr"/>
            <a:r>
              <a:rPr lang="ru-RU" sz="32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"Выселены навечно. Почему? За что?"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885</TotalTime>
  <Words>200</Words>
  <Application>Microsoft Office PowerPoint</Application>
  <PresentationFormat>Экран (4:3)</PresentationFormat>
  <Paragraphs>45</Paragraphs>
  <Slides>30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Воздушный поток</vt:lpstr>
      <vt:lpstr>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BEST</cp:lastModifiedBy>
  <cp:revision>39</cp:revision>
  <dcterms:created xsi:type="dcterms:W3CDTF">2013-12-01T11:42:52Z</dcterms:created>
  <dcterms:modified xsi:type="dcterms:W3CDTF">2014-01-19T12:14:18Z</dcterms:modified>
</cp:coreProperties>
</file>