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46" r:id="rId1"/>
  </p:sldMasterIdLst>
  <p:sldIdLst>
    <p:sldId id="256" r:id="rId2"/>
    <p:sldId id="267" r:id="rId3"/>
    <p:sldId id="276" r:id="rId4"/>
    <p:sldId id="257" r:id="rId5"/>
    <p:sldId id="258" r:id="rId6"/>
    <p:sldId id="259" r:id="rId7"/>
    <p:sldId id="271" r:id="rId8"/>
    <p:sldId id="260" r:id="rId9"/>
    <p:sldId id="280" r:id="rId10"/>
    <p:sldId id="266" r:id="rId11"/>
    <p:sldId id="268" r:id="rId12"/>
    <p:sldId id="278" r:id="rId13"/>
    <p:sldId id="279" r:id="rId14"/>
    <p:sldId id="261" r:id="rId15"/>
    <p:sldId id="262" r:id="rId16"/>
    <p:sldId id="281" r:id="rId17"/>
    <p:sldId id="263" r:id="rId18"/>
    <p:sldId id="264" r:id="rId19"/>
    <p:sldId id="283" r:id="rId20"/>
    <p:sldId id="282" r:id="rId21"/>
    <p:sldId id="26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38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57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14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730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686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8209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3004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957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375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770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79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7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1d28X0lkJ4" TargetMode="Externa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XMq5mozoYxg" TargetMode="Externa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HnOmglSNFK4" TargetMode="Externa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etopis.info/themes/cinematograph/istorija_multiplikacii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tionary.org/wiki/multiplicatio#%D0%9B%D0%B0%D1%82%D0%B8%D0%BD%D1%81%D0%BA%D0%B8%D0%B9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8%D0%BB%D0%BB%D1%8E%D0%B7%D0%B8%D1%8F" TargetMode="External"/><Relationship Id="rId4" Type="http://schemas.openxmlformats.org/officeDocument/2006/relationships/hyperlink" Target="https://ru.wikipedia.org/wiki/%D0%9C%D1%83%D0%BB%D1%8C%D1%82%D0%B8%D0%BF%D0%BB%D0%B8%D0%BA%D0%B0%D1%86%D0%B8%D1%8F#cite_note-:0-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kinopoisk.ru/film/189515/video/1186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1520" y="270456"/>
            <a:ext cx="9813703" cy="3940936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творческая проектная работа</a:t>
            </a:r>
            <a:br>
              <a:rPr lang="ru-RU" dirty="0">
                <a:solidFill>
                  <a:srgbClr val="0070C0"/>
                </a:solidFill>
              </a:rPr>
            </a:br>
            <a:br>
              <a:rPr lang="ru-RU" dirty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>Тема: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Мультфильмы своими руками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       «Я леплю из пластилина…»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2738" y="3953814"/>
            <a:ext cx="8538693" cy="2215167"/>
          </a:xfrm>
        </p:spPr>
        <p:txBody>
          <a:bodyPr>
            <a:normAutofit fontScale="47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Выполнили: ученики 2 «А» класса, </a:t>
            </a:r>
          </a:p>
          <a:p>
            <a:pPr lvl="0">
              <a:spcBef>
                <a:spcPct val="0"/>
              </a:spcBef>
              <a:defRPr/>
            </a:pP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МАОУ СО школы № 3, </a:t>
            </a:r>
          </a:p>
          <a:p>
            <a:pPr lvl="0">
              <a:spcBef>
                <a:spcPct val="0"/>
              </a:spcBef>
              <a:defRPr/>
            </a:pPr>
            <a:r>
              <a:rPr lang="ru-RU" sz="5100" dirty="0" err="1">
                <a:solidFill>
                  <a:schemeClr val="accent4">
                    <a:lumMod val="75000"/>
                  </a:schemeClr>
                </a:solidFill>
              </a:rPr>
              <a:t>Потетюрин</a:t>
            </a: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 Артемий</a:t>
            </a:r>
          </a:p>
          <a:p>
            <a:pPr lvl="0">
              <a:spcBef>
                <a:spcPct val="0"/>
              </a:spcBef>
              <a:defRPr/>
            </a:pPr>
            <a:r>
              <a:rPr lang="ru-RU" sz="5100" dirty="0" err="1">
                <a:solidFill>
                  <a:schemeClr val="accent4">
                    <a:lumMod val="75000"/>
                  </a:schemeClr>
                </a:solidFill>
              </a:rPr>
              <a:t>Храмова</a:t>
            </a: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 Елизавета</a:t>
            </a:r>
          </a:p>
          <a:p>
            <a:pPr lvl="0">
              <a:spcBef>
                <a:spcPct val="0"/>
              </a:spcBef>
              <a:defRPr/>
            </a:pP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Смирнова Милана</a:t>
            </a:r>
          </a:p>
          <a:p>
            <a:pPr lvl="0">
              <a:spcBef>
                <a:spcPct val="0"/>
              </a:spcBef>
              <a:defRPr/>
            </a:pPr>
            <a:endParaRPr lang="ru-RU" sz="5100" dirty="0">
              <a:solidFill>
                <a:schemeClr val="accent4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Руководитель проекта: Сурина Инна Петровна</a:t>
            </a:r>
          </a:p>
          <a:p>
            <a:pPr lvl="0">
              <a:spcBef>
                <a:spcPct val="0"/>
              </a:spcBef>
              <a:defRPr/>
            </a:pPr>
            <a:r>
              <a:rPr lang="ru-RU" sz="5100" dirty="0">
                <a:solidFill>
                  <a:schemeClr val="accent4">
                    <a:lumMod val="75000"/>
                  </a:schemeClr>
                </a:solidFill>
              </a:rPr>
              <a:t>                                             учитель начальных классов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26535" y="2551836"/>
            <a:ext cx="61174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97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155" y="927280"/>
            <a:ext cx="6993227" cy="526745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Первый же мультик в понятии современного человека появился в </a:t>
            </a:r>
            <a:r>
              <a:rPr lang="ru-RU" sz="3600" b="1" dirty="0"/>
              <a:t>1908</a:t>
            </a:r>
            <a:r>
              <a:rPr lang="ru-RU" sz="3600" dirty="0"/>
              <a:t> году, он назывался </a:t>
            </a:r>
            <a:r>
              <a:rPr lang="ru-RU" sz="3600" b="1" dirty="0"/>
              <a:t>"Фантасмагория". </a:t>
            </a:r>
            <a:r>
              <a:rPr lang="ru-RU" sz="3600" dirty="0"/>
              <a:t>Это немой, рисованный короткометражный французский мультик. Хронометраж всего 1 мин. 40 сек. Автором данного творения является </a:t>
            </a:r>
            <a:r>
              <a:rPr lang="ru-RU" sz="3600" b="1" dirty="0"/>
              <a:t>Эмиль Коль. </a:t>
            </a:r>
            <a:r>
              <a:rPr lang="ru-RU" sz="3600" dirty="0"/>
              <a:t>Работа над мультиком велась несколько месяцев. Все персонажи нарисованы белыми линиями на черном фоне, всего было сделано около 700 рисунков.</a:t>
            </a:r>
            <a:br>
              <a:rPr lang="ru-RU" sz="3100" dirty="0"/>
            </a:br>
            <a:endParaRPr lang="ru-RU" sz="3100" dirty="0"/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79" y="255357"/>
            <a:ext cx="2801513" cy="336360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6" name="o1d28X0lkJ4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947795" y="3818586"/>
            <a:ext cx="4959081" cy="278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86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3792" y="450761"/>
            <a:ext cx="11178862" cy="2267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вот первый объемный мультик появился у нас, в России, это случилось в 1910 году, премьера состоялась в 1912 году.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Создателем был биолог Владислав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Старевич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названием «Прекрасная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Люканида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234" y="2923505"/>
            <a:ext cx="5566557" cy="364295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4" name="XMq5mozoYxg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53792" y="3356878"/>
            <a:ext cx="5074276" cy="285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1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341" y="673993"/>
            <a:ext cx="10645033" cy="187602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1928 году на историческую арену выходит Уолт Дисней, который представил миру первый звуковой мультик "Пароходик Вилли", тот самый с Микки Маусом. А через каких-то 4 года он выпустил первый цветной мультик.</a:t>
            </a:r>
          </a:p>
        </p:txBody>
      </p:sp>
      <p:pic>
        <p:nvPicPr>
          <p:cNvPr id="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3487" y="3032701"/>
            <a:ext cx="3750852" cy="2652719"/>
          </a:xfrm>
          <a:prstGeom prst="rect">
            <a:avLst/>
          </a:prstGeom>
        </p:spPr>
      </p:pic>
      <p:pic>
        <p:nvPicPr>
          <p:cNvPr id="4" name="HnOmglSNFK4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16073" y="3366618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10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127" y="609599"/>
            <a:ext cx="10181393" cy="5919989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мультфильмов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Пластилиновый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Рисованный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Кукольный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Компьютерный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369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Создание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128" y="1481070"/>
            <a:ext cx="10178744" cy="46235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altLang="ru-RU" sz="3200" dirty="0"/>
              <a:t>Мы решили выполнить пластилиновый мультфильм. Для этого мы сделали пластилиновые предметы и персонажей. Сфотографировали фрагменты, двигая их. На первый мультфильм мы сделали  21 кадр, на второй мультфильм 32 кадра.</a:t>
            </a:r>
          </a:p>
          <a:p>
            <a:pPr marL="45720" indent="0">
              <a:buNone/>
            </a:pPr>
            <a:endParaRPr lang="ru-RU" altLang="ru-RU" dirty="0"/>
          </a:p>
          <a:p>
            <a:pPr marL="45720" indent="0">
              <a:buNone/>
            </a:pPr>
            <a:endParaRPr lang="ru-RU" alt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836" y="3331120"/>
            <a:ext cx="4417453" cy="331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714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2732" y="734096"/>
            <a:ext cx="10243139" cy="5361904"/>
          </a:xfrm>
        </p:spPr>
        <p:txBody>
          <a:bodyPr/>
          <a:lstStyle/>
          <a:p>
            <a:pPr marL="4572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проекта                    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эксперимента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54" y="2714222"/>
            <a:ext cx="5190186" cy="3892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619" y="2714222"/>
            <a:ext cx="5035639" cy="377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923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2732" y="734096"/>
            <a:ext cx="10243139" cy="5361904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проекта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эксперимента</a:t>
            </a:r>
            <a:endParaRPr lang="ru-RU" dirty="0"/>
          </a:p>
          <a:p>
            <a:r>
              <a:rPr lang="ru-RU" sz="3500" dirty="0"/>
              <a:t>Для того чтобы создать видеоролик необходимо в программу </a:t>
            </a:r>
            <a:r>
              <a:rPr lang="ru-RU" sz="3500" dirty="0" err="1"/>
              <a:t>видеоредактора</a:t>
            </a:r>
            <a:endParaRPr lang="ru-RU" sz="3500" dirty="0"/>
          </a:p>
          <a:p>
            <a:r>
              <a:rPr lang="ru-RU" sz="3500" dirty="0"/>
              <a:t>добавить фото и аудиофайлы. Затем составить в необходимой последовательности</a:t>
            </a:r>
          </a:p>
          <a:p>
            <a:r>
              <a:rPr lang="ru-RU" sz="3500" dirty="0"/>
              <a:t>видеоряд. Наложить музыку, голосовое сопровождение и применить спецэффекты.</a:t>
            </a:r>
          </a:p>
          <a:p>
            <a:r>
              <a:rPr lang="ru-RU" sz="3500" dirty="0"/>
              <a:t>Изменить скорость, добавить </a:t>
            </a:r>
            <a:r>
              <a:rPr lang="ru-RU" sz="3500" dirty="0" err="1"/>
              <a:t>видеопереходы</a:t>
            </a:r>
            <a:r>
              <a:rPr lang="ru-RU" sz="3500" dirty="0"/>
              <a:t>, добавить текст, анимацию,  необходимые</a:t>
            </a:r>
          </a:p>
          <a:p>
            <a:r>
              <a:rPr lang="ru-RU" sz="3500" dirty="0"/>
              <a:t> картинки. После редакции сохранить проект в </a:t>
            </a:r>
            <a:r>
              <a:rPr lang="ru-RU" sz="3500" dirty="0" err="1"/>
              <a:t>видеоформате</a:t>
            </a:r>
            <a:r>
              <a:rPr lang="ru-RU" sz="35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88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творческой работы были выполнены два мультфильма «Поздравление к Дню Защитника Отечества и к Международному женскому дню. Процесс был долгим, но увлекательным.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127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мультфильмы были размещены на платформе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Инстаграм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группы МАОУ СОШ №3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, где было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олее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просмотров.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445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3 февраля мультфильм 2а клас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546" y="159390"/>
            <a:ext cx="11782988" cy="643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2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нна\Downloads\Без названия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131" y="785611"/>
            <a:ext cx="8023539" cy="4172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9176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оект я леплю 8 март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580" y="1965960"/>
            <a:ext cx="10959921" cy="4130040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2580" y="1965960"/>
            <a:ext cx="10431887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hlinkClick r:id="rId2"/>
              </a:rPr>
              <a:t>https://www.letopis.info/themes/cinematograph/istorija_multiplikacii.html</a:t>
            </a:r>
            <a:endParaRPr lang="ru-RU" sz="2800" dirty="0"/>
          </a:p>
          <a:p>
            <a:r>
              <a:rPr lang="en-US" sz="2800" dirty="0"/>
              <a:t>https://ru.wikipedia.org/wiki</a:t>
            </a:r>
            <a:endParaRPr lang="ru-RU" sz="2800" dirty="0"/>
          </a:p>
          <a:p>
            <a:r>
              <a:rPr lang="en-US" sz="2800" dirty="0">
                <a:hlinkClick r:id="rId2"/>
              </a:rPr>
              <a:t>https://www.letopis.info/themes/cinematograph/istorija_multiplikacii.html</a:t>
            </a:r>
            <a:endParaRPr lang="ru-RU" sz="2800" dirty="0"/>
          </a:p>
          <a:p>
            <a:r>
              <a:rPr lang="en-US" sz="2800" dirty="0"/>
              <a:t>https://ru.wikipedia.org/wiki</a:t>
            </a:r>
            <a:endParaRPr lang="ru-RU" sz="2800" dirty="0"/>
          </a:p>
          <a:p>
            <a:r>
              <a:rPr lang="en-US" sz="2800" dirty="0"/>
              <a:t>https://glazastik.com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417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934" y="5431808"/>
            <a:ext cx="10008586" cy="941695"/>
          </a:xfrm>
        </p:spPr>
        <p:txBody>
          <a:bodyPr/>
          <a:lstStyle/>
          <a:p>
            <a:pPr algn="ctr"/>
            <a:r>
              <a:rPr lang="ru-RU" b="1" dirty="0"/>
              <a:t>Пластилин</a:t>
            </a:r>
          </a:p>
        </p:txBody>
      </p:sp>
      <p:pic>
        <p:nvPicPr>
          <p:cNvPr id="3" name="Рисунок 2" descr="C:\Users\Инна\Downloads\Без названия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131" y="785611"/>
            <a:ext cx="8023539" cy="4172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6048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673" y="682581"/>
            <a:ext cx="10766738" cy="301365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Цель работы: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мультфильма своими руками.  Для поздравления к ближайшим праздникам День Защитника Отечества и Международного женского дня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338" y="3296992"/>
            <a:ext cx="10818254" cy="2799007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Задачи: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Изучить историю возникновения       мультипликации.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Изучить процесс создания мультфильмов.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Создать свой первый мультфильм.</a:t>
            </a:r>
          </a:p>
        </p:txBody>
      </p:sp>
    </p:spTree>
    <p:extLst>
      <p:ext uri="{BB962C8B-B14F-4D97-AF65-F5344CB8AC3E}">
        <p14:creationId xmlns:p14="http://schemas.microsoft.com/office/powerpoint/2010/main" val="3989895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369" y="609599"/>
            <a:ext cx="10207151" cy="3550277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Объект исследования: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мультипликация</a:t>
            </a:r>
            <a:b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технология создания мультфильмов.</a:t>
            </a:r>
            <a:b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339" y="3284113"/>
            <a:ext cx="10307534" cy="180304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Актуальность: </a:t>
            </a: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Многие </a:t>
            </a:r>
            <a:r>
              <a:rPr lang="ru-RU" sz="14400" b="1" dirty="0" err="1">
                <a:latin typeface="Times New Roman" pitchFamily="18" charset="0"/>
                <a:cs typeface="Times New Roman" pitchFamily="18" charset="0"/>
              </a:rPr>
              <a:t>учѐные</a:t>
            </a: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считают, что мультфильмы обладают богатыми педагогическими возможностями: развивают эстетический вкус, чувство юмора; мультфильмы помогают реализовать эмоциональные потребности</a:t>
            </a:r>
            <a:endParaRPr lang="ru-RU" sz="1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00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341" y="1094704"/>
            <a:ext cx="9885179" cy="280759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Гипотеза: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Мы решили поздравить своих родителей с предстоящими праздниками необычно. Поэтому предположили, что если узнаем секреты создания мультфильма, то сможем сами создать свой первый мультфильм.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3341" y="3902298"/>
            <a:ext cx="9491730" cy="23439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Методы: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Теоретический анализ источников литературы и ресурсов сети интернет по теме исследования.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6022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021" y="702578"/>
            <a:ext cx="10049957" cy="5486400"/>
          </a:xfrm>
        </p:spPr>
        <p:txBody>
          <a:bodyPr>
            <a:noAutofit/>
          </a:bodyPr>
          <a:lstStyle/>
          <a:p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Мультиплика́ция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(от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Латинский язык"/>
              </a:rPr>
              <a:t>лат.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wikt:multiplicatio"/>
              </a:rPr>
              <a:t>multiplicatio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«умножение, увеличение, возрастание, размножение» — </a:t>
            </a:r>
            <a:r>
              <a:rPr lang="ru-RU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«много»</a:t>
            </a:r>
            <a:r>
              <a:rPr 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[1]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— технические приёмы создания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Иллюзия"/>
              </a:rPr>
              <a:t>иллюзии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движущихся изображений с помощью последовательности неподвижных изображений (кадров), сменяющих друг друга с большой частотой (от 12 кадров в секунду для рисованной мультипликации до 30 кадров в секунду для компьютерной анимации).</a:t>
            </a:r>
          </a:p>
        </p:txBody>
      </p:sp>
    </p:spTree>
    <p:extLst>
      <p:ext uri="{BB962C8B-B14F-4D97-AF65-F5344CB8AC3E}">
        <p14:creationId xmlns:p14="http://schemas.microsoft.com/office/powerpoint/2010/main" val="1474997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6" y="609600"/>
            <a:ext cx="7740202" cy="3342068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</a:t>
            </a:r>
            <a:br>
              <a:rPr lang="ru-RU" b="1" dirty="0"/>
            </a:br>
            <a:r>
              <a:rPr lang="ru-RU" b="1" dirty="0"/>
              <a:t>Корни возникновения мультипликации связаны со стробоскопом – оптической игрушкой, изобретенной бельгийским изобретателем Жозефом Плато в 1832 году</a:t>
            </a:r>
            <a:br>
              <a:rPr lang="ru-RU" sz="1100" b="1" dirty="0"/>
            </a:b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5916" y="1094704"/>
            <a:ext cx="10049956" cy="5001296"/>
          </a:xfrm>
        </p:spPr>
        <p:txBody>
          <a:bodyPr/>
          <a:lstStyle/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  <a:p>
            <a:endParaRPr lang="ru-RU" dirty="0">
              <a:hlinkClick r:id="rId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429" y="4157730"/>
            <a:ext cx="2066925" cy="2209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3936" y="160692"/>
            <a:ext cx="2606296" cy="379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20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490" y="489397"/>
            <a:ext cx="10856890" cy="3271233"/>
          </a:xfrm>
        </p:spPr>
        <p:txBody>
          <a:bodyPr>
            <a:noAutofit/>
          </a:bodyPr>
          <a:lstStyle/>
          <a:p>
            <a:r>
              <a:rPr lang="ru-RU" sz="2800" dirty="0"/>
              <a:t>В создании мультфильма используют непрерывное движение, используется множество независимых рисунков, чтобы создать иллюзию движения. Если взять в руки такую плёнку, то видно, что в каждом кадре неподвижный персонаж чуточку изменяет своё положение по отношению к предыдущему кадру, и, когда кинолента отображается на экране со скоростью двадцать четыре кадра в секунду, зрителям кажется, что персонаж начинает двигаться.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323" y="3504286"/>
            <a:ext cx="6456224" cy="324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365447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534</TotalTime>
  <Words>714</Words>
  <Application>Microsoft Office PowerPoint</Application>
  <PresentationFormat>Широкоэкранный</PresentationFormat>
  <Paragraphs>55</Paragraphs>
  <Slides>21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Calibri</vt:lpstr>
      <vt:lpstr>Corbel</vt:lpstr>
      <vt:lpstr>Times New Roman</vt:lpstr>
      <vt:lpstr>Базис</vt:lpstr>
      <vt:lpstr>               творческая проектная работа  Тема: Мультфильмы своими руками        «Я леплю из пластилина…» </vt:lpstr>
      <vt:lpstr>Презентация PowerPoint</vt:lpstr>
      <vt:lpstr>Пластилин</vt:lpstr>
      <vt:lpstr>Цель работы: Создание мультфильма своими руками.  Для поздравления к ближайшим праздникам День Защитника Отечества и Международного женского дня </vt:lpstr>
      <vt:lpstr>Объект исследования: мультипликация Предмет исследования: технология создания мультфильмов.  </vt:lpstr>
      <vt:lpstr>Гипотеза: Мы решили поздравить своих родителей с предстоящими праздниками необычно. Поэтому предположили, что если узнаем секреты создания мультфильма, то сможем сами создать свой первый мультфильм. </vt:lpstr>
      <vt:lpstr>Презентация PowerPoint</vt:lpstr>
      <vt:lpstr>История возникновения Корни возникновения мультипликации связаны со стробоскопом – оптической игрушкой, изобретенной бельгийским изобретателем Жозефом Плато в 1832 году </vt:lpstr>
      <vt:lpstr>В создании мультфильма используют непрерывное движение, используется множество независимых рисунков, чтобы создать иллюзию движения. Если взять в руки такую плёнку, то видно, что в каждом кадре неподвижный персонаж чуточку изменяет своё положение по отношению к предыдущему кадру, и, когда кинолента отображается на экране со скоростью двадцать четыре кадра в секунду, зрителям кажется, что персонаж начинает двигаться. </vt:lpstr>
      <vt:lpstr>Первый же мультик в понятии современного человека появился в 1908 году, он назывался "Фантасмагория". Это немой, рисованный короткометражный французский мультик. Хронометраж всего 1 мин. 40 сек. Автором данного творения является Эмиль Коль. Работа над мультиком велась несколько месяцев. Все персонажи нарисованы белыми линиями на черном фоне, всего было сделано около 700 рисунков. </vt:lpstr>
      <vt:lpstr>Презентация PowerPoint</vt:lpstr>
      <vt:lpstr>В 1928 году на историческую арену выходит Уолт Дисней, который представил миру первый звуковой мультик "Пароходик Вилли", тот самый с Микки Маусом. А через каких-то 4 года он выпустил первый цветной мультик.</vt:lpstr>
      <vt:lpstr>Виды мультфильмов Пластилиновый Рисованный Кукольный Компьютерный Художественный  </vt:lpstr>
      <vt:lpstr>Создание проекта:</vt:lpstr>
      <vt:lpstr> </vt:lpstr>
      <vt:lpstr> </vt:lpstr>
      <vt:lpstr>Вывод:  </vt:lpstr>
      <vt:lpstr>Заключение</vt:lpstr>
      <vt:lpstr>Презентация PowerPoint</vt:lpstr>
      <vt:lpstr>Презентация PowerPoint</vt:lpstr>
      <vt:lpstr>Источники: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творческая проектная работа  Тема: Мультфильмы своими руками «Я леплю из пластилина…»</dc:title>
  <dc:creator>Инна</dc:creator>
  <cp:lastModifiedBy>user</cp:lastModifiedBy>
  <cp:revision>41</cp:revision>
  <dcterms:created xsi:type="dcterms:W3CDTF">2022-03-07T15:28:08Z</dcterms:created>
  <dcterms:modified xsi:type="dcterms:W3CDTF">2022-05-16T19:50:42Z</dcterms:modified>
</cp:coreProperties>
</file>