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67" r:id="rId5"/>
    <p:sldId id="259" r:id="rId6"/>
    <p:sldId id="268" r:id="rId7"/>
    <p:sldId id="269" r:id="rId8"/>
    <p:sldId id="271" r:id="rId9"/>
    <p:sldId id="272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037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643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2931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125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251352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1260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78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093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96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081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555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085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709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154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51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46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26553-EF65-4894-B032-611D7DD7D7E1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1ADFBB9-88B3-4FCB-9751-0E4F3B1CB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577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2CC529-2D6D-447E-879B-F180CCC876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dirty="0"/>
              <a:t>Забытые профессии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0A2DF86-04C2-48A6-B0DE-ACAD5E1878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Автор: Дювенжи И.В.</a:t>
            </a:r>
            <a:br>
              <a:rPr lang="ru-RU" dirty="0"/>
            </a:br>
            <a:r>
              <a:rPr lang="ru-RU" dirty="0"/>
              <a:t>Учитель начальных классов</a:t>
            </a:r>
            <a:br>
              <a:rPr lang="ru-RU" dirty="0"/>
            </a:br>
            <a:r>
              <a:rPr lang="ru-RU" dirty="0"/>
              <a:t>ГБОУ Школа 1579</a:t>
            </a:r>
          </a:p>
        </p:txBody>
      </p:sp>
    </p:spTree>
    <p:extLst>
      <p:ext uri="{BB962C8B-B14F-4D97-AF65-F5344CB8AC3E}">
        <p14:creationId xmlns:p14="http://schemas.microsoft.com/office/powerpoint/2010/main" val="3409105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8AD275-2D2A-41BB-AFE0-049E29C58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Водоносы водовозы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E53F7A-12CE-49E7-A2E6-BBED5CF9E6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488614"/>
            <a:ext cx="4184035" cy="3880772"/>
          </a:xfrm>
        </p:spPr>
        <p:txBody>
          <a:bodyPr>
            <a:no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Сегодня жители городов настолько привыкли к централизованному водоснабжению, что не задумываются о том, как "добыть" воду . А раньше водоносы или водовозы доставляли воду жителям за определенную плату. Обычно это делалось регулярно, и каждый водонос или водовоз имел свою клиентуру. Бочки водовозов были раскрашены в разные цвета: белые - для питьевой воды из, а зеленые и желтые - для воды, которую использовали в хозяйственных целях.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1FB8093-3956-4211-BEAE-E557021CF26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24816" y="1270000"/>
            <a:ext cx="5475516" cy="388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35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B2F650-957D-4E4C-B799-9BEB10771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Водоносы водовозы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FDE5AC-EBE9-497E-929C-0B3E8CA861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508155"/>
            <a:ext cx="4184035" cy="3880772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Водоносы разносили воду ведрами, немногие из них пользовались коромыслами. Накопив немного денег, водонос мог приобрести бочонок на колесах и стать водовозом.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1787F6-C7B1-489F-9A0C-C8E4AED29C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7334" y="3448541"/>
            <a:ext cx="4184034" cy="3880773"/>
          </a:xfrm>
        </p:spPr>
        <p:txBody>
          <a:bodyPr/>
          <a:lstStyle/>
          <a:p>
            <a:r>
              <a:rPr lang="ru-RU" dirty="0"/>
              <a:t>Бремя профессии водовозов 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прямом смысле было тяжелым – им приходилось катить на телеге (реже- везти на лошадях) 400-литровые бочки. Конные водовозы могли позволить себе перевозить бочки большого объема.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FBA11FF-EEF4-4B18-A2A2-6B7F8B6220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270000"/>
            <a:ext cx="5539143" cy="435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30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2B4114-BBAF-4685-90D2-6B632FD5D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Водоносы водовозы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3B1BEC-D959-468C-90A5-19090222E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1920" y="1488614"/>
            <a:ext cx="4184035" cy="3880772"/>
          </a:xfrm>
        </p:spPr>
        <p:txBody>
          <a:bodyPr/>
          <a:lstStyle/>
          <a:p>
            <a:r>
              <a:rPr lang="ru-RU" dirty="0"/>
              <a:t>Водовозы набирали воду ведрами или шлангами в бочки и развозили ее по городу. Уплативший 7 рублей серебром в год получал жестяной знак, прибивавшийся к бочке, и мог пользоваться «водоливной машиной».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A548F54-F9C7-4D19-A40E-525DB9A629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7334" y="3942255"/>
            <a:ext cx="4184034" cy="3880773"/>
          </a:xfrm>
        </p:spPr>
        <p:txBody>
          <a:bodyPr/>
          <a:lstStyle/>
          <a:p>
            <a:r>
              <a:rPr lang="ru-RU" dirty="0"/>
              <a:t>Постепенно конные водовозы вытеснили водоносов и водовозов, катавших бочки на тележке, потому что могли преодолеть большие расстояния и обслужить больше народа.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FD45EF-6AFC-4A98-9196-8E8F1C895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270000"/>
            <a:ext cx="5027629" cy="503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108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DDE18C0-189D-4155-A769-66496739F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Памятники водовозам</a:t>
            </a:r>
            <a:br>
              <a:rPr lang="ru-RU" dirty="0"/>
            </a:br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BAD072D-CE0F-40F1-8530-77FA26950B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836" y="2160589"/>
            <a:ext cx="6180632" cy="38814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0E1DC3-6D6A-41FA-800F-128C501D248C}"/>
              </a:ext>
            </a:extLst>
          </p:cNvPr>
          <p:cNvSpPr txBox="1"/>
          <p:nvPr/>
        </p:nvSpPr>
        <p:spPr>
          <a:xfrm>
            <a:off x="2005252" y="1237259"/>
            <a:ext cx="61105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Водоносы В наши дни профессия водовоза перестает быть «забытой». Во многих городах появились памятники водовозам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CA34986-C014-4F7F-81E2-5A22C57FF1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7322" y="2160589"/>
            <a:ext cx="5013359" cy="388143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E8B5CFD-544C-48C9-864C-9B4154B96C61}"/>
              </a:ext>
            </a:extLst>
          </p:cNvPr>
          <p:cNvSpPr txBox="1"/>
          <p:nvPr/>
        </p:nvSpPr>
        <p:spPr>
          <a:xfrm>
            <a:off x="9274001" y="1698924"/>
            <a:ext cx="61038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Казань</a:t>
            </a:r>
          </a:p>
        </p:txBody>
      </p:sp>
    </p:spTree>
    <p:extLst>
      <p:ext uri="{BB962C8B-B14F-4D97-AF65-F5344CB8AC3E}">
        <p14:creationId xmlns:p14="http://schemas.microsoft.com/office/powerpoint/2010/main" val="479400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33C57F-7373-4171-97A3-A1D0F969A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Памятники водовозам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DA5A0A7-AB65-4E5F-BD27-5EC6BB35ED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1938" y="1887409"/>
            <a:ext cx="5051186" cy="32832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7F46CE-79B3-49A5-9CE3-7DF4443F6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759" y="1707694"/>
            <a:ext cx="2597239" cy="34629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E69B27-BCA3-4466-BEA3-94C4E76E38D0}"/>
              </a:ext>
            </a:extLst>
          </p:cNvPr>
          <p:cNvSpPr txBox="1"/>
          <p:nvPr/>
        </p:nvSpPr>
        <p:spPr>
          <a:xfrm>
            <a:off x="1174584" y="1523028"/>
            <a:ext cx="1978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Санкт-Петербург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CC8FC8B-51BD-4409-8407-B6CE96D8B9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273" r="6431"/>
          <a:stretch/>
        </p:blipFill>
        <p:spPr>
          <a:xfrm>
            <a:off x="8397064" y="1887409"/>
            <a:ext cx="3565550" cy="328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427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2B3207-384F-478C-AA8D-4C61B19CB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Памятники водовозам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BF3F46A-7664-49F3-B865-0CAD4383FD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4481" y="1921589"/>
            <a:ext cx="2432848" cy="324379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00716B-246F-42BE-9F25-3568C4471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6722" y="1930400"/>
            <a:ext cx="4318521" cy="323889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DDD540E-3996-4EFB-BD63-2486F11603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4636" y="1932351"/>
            <a:ext cx="2911489" cy="32349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A25BB6-AC8E-43A7-B6D2-F6799B3DFDA5}"/>
              </a:ext>
            </a:extLst>
          </p:cNvPr>
          <p:cNvSpPr txBox="1"/>
          <p:nvPr/>
        </p:nvSpPr>
        <p:spPr>
          <a:xfrm>
            <a:off x="1234481" y="156204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Коломна</a:t>
            </a:r>
          </a:p>
        </p:txBody>
      </p:sp>
    </p:spTree>
    <p:extLst>
      <p:ext uri="{BB962C8B-B14F-4D97-AF65-F5344CB8AC3E}">
        <p14:creationId xmlns:p14="http://schemas.microsoft.com/office/powerpoint/2010/main" val="2060537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6ABC39-5FDC-493F-8DDC-A5A477E51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Памятники водовозам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3983E66-40DF-49CC-9B74-ADE0362537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2188869"/>
            <a:ext cx="2585097" cy="38814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C14677-3C1A-46ED-A5B6-C95CEF32C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423" y="2188869"/>
            <a:ext cx="5175249" cy="38814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EB9704-82F7-42DB-BB52-D993E7848072}"/>
              </a:ext>
            </a:extLst>
          </p:cNvPr>
          <p:cNvSpPr txBox="1"/>
          <p:nvPr/>
        </p:nvSpPr>
        <p:spPr>
          <a:xfrm>
            <a:off x="1112363" y="184765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DC9D9A-88CB-4B9A-908E-3F0F31003D6B}"/>
              </a:ext>
            </a:extLst>
          </p:cNvPr>
          <p:cNvSpPr txBox="1"/>
          <p:nvPr/>
        </p:nvSpPr>
        <p:spPr>
          <a:xfrm>
            <a:off x="754144" y="1346346"/>
            <a:ext cx="6779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Кронштадт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8892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14C27-AA63-49FB-9A28-AC23DEEE6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Забытые профессии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9B253D7-8D63-4CDB-A1C5-846736CCD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3227719"/>
            <a:ext cx="8596668" cy="1570962"/>
          </a:xfrm>
        </p:spPr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Профессии бывают разные, но время бежит, меняется мир, меняются люди… И тогда появляются новые профессии , а другие уходят в прошлое, оставляя о себе только воспоминания…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412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AEBAD1-BE52-47CD-9423-25592E7C6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663" y="234258"/>
            <a:ext cx="3854528" cy="1278466"/>
          </a:xfrm>
        </p:spPr>
        <p:txBody>
          <a:bodyPr/>
          <a:lstStyle/>
          <a:p>
            <a:r>
              <a:rPr lang="ru-RU" dirty="0"/>
              <a:t>Шорники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4F2CD4F-8044-41E5-A74D-C286DFC862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26520" y="537328"/>
            <a:ext cx="3409076" cy="523132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D9F22EE4-9B02-4BD2-AA40-007EE46BB4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1782103"/>
            <a:ext cx="3854528" cy="3293793"/>
          </a:xfrm>
        </p:spPr>
        <p:txBody>
          <a:bodyPr>
            <a:noAutofit/>
          </a:bodyPr>
          <a:lstStyle/>
          <a:p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Шорник — ремесленник по изготовлению шор, то есть боковых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надглазников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которые надеваются на лошадей, для ограничения поля зрения. В более широком смысле шорник - это специалист по конской упряжке.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Шорники Раньше шорники были в каждой деревне. Многим в России профессия дала фамилию, так как в XVI в фамилия «Шорников» первоначально присваивалась детям шорника.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4645607-DC1E-4645-9D1B-2AADCB2DFE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0254" y="3050122"/>
            <a:ext cx="3313010" cy="27185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8500944-9493-4868-B160-6B309EABF0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0254" y="537328"/>
            <a:ext cx="3313010" cy="195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60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AB1ED8-D322-45F0-ABEC-5362B8310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40825"/>
            <a:ext cx="3854528" cy="1278466"/>
          </a:xfrm>
        </p:spPr>
        <p:txBody>
          <a:bodyPr/>
          <a:lstStyle/>
          <a:p>
            <a:r>
              <a:rPr lang="ru-RU" dirty="0"/>
              <a:t>Шорники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145CCE9-3342-4225-A42F-46B5D7BF7E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7757" y="1128688"/>
            <a:ext cx="3076939" cy="484333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B0A1982A-61B0-4CB2-A75E-1FBA4BF7F6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1985917"/>
            <a:ext cx="3854528" cy="2584449"/>
          </a:xfrm>
        </p:spPr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Шорники могли быть весьма зажиточными. Так в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романе Чарлза Диккенса «Посмертные записки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Пиквикского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клуба», в качестве одного из действующих лиц выступает вспыльчивый старый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Лобс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весьма зажиточный шорник, который мог купить целую деревню одним росчерком пера и даже не заметить издержек.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427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3CC00C-F039-4633-A2B4-DF355B4CB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Гужевники</a:t>
            </a:r>
            <a:br>
              <a:rPr lang="ru-RU" dirty="0"/>
            </a:b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BECFE221-A5DD-4EA5-9994-0522CC5D9F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5517" y="455037"/>
            <a:ext cx="5205474" cy="4056213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38AF7818-29B1-4491-9DE5-E4DAB6B5DED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Гужевник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– человек, делающий гужи – кожаные или веревочные петли для скрепления оглобель с дугой. Теперь понятно, откуда крылатое «Взялся за гуж, не говори, что не дюж»?.. Впрочем, гужевым называли любой транспорт </a:t>
            </a: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</a:rPr>
              <a:t>с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использованием лошадей, волов, верблюдов</a:t>
            </a:r>
            <a:endParaRPr 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4CE145-1F84-47F4-B49D-73E9394BB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8082" y="2072576"/>
            <a:ext cx="2489637" cy="328894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4B05AC-8F86-40CB-BCE9-94D3B11FC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454" y="4511251"/>
            <a:ext cx="2772834" cy="207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8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6DB08-0374-4F51-99D2-09E2DAFEC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Извозчики и ямщики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1108AC6-74A4-4BA4-BDE9-4854BF1DAA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30326" y="2018405"/>
            <a:ext cx="6384340" cy="3750799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27904CF-63FC-4C40-B8DD-1144355A7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1800" b="0" i="0" dirty="0">
                <a:solidFill>
                  <a:srgbClr val="38383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Прародителями современных водителей были ямщики и извозчики. Это совершенно две разные профессии, которые следует различать! Ямщик — это водитель междугородних маршрутов. Он возил не только людей, но и почтовые посылки, грузы, товары для магазинов, корреспонденцию. А  извозчик — это водитель городского такси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261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0725B5-6483-4CCE-A812-33E7C4710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827" y="859371"/>
            <a:ext cx="3854528" cy="1278466"/>
          </a:xfrm>
        </p:spPr>
        <p:txBody>
          <a:bodyPr/>
          <a:lstStyle/>
          <a:p>
            <a:r>
              <a:rPr lang="ru-RU" dirty="0"/>
              <a:t>Извозчики и ямщики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28EECC-624D-4586-BE22-D011B526B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20" y="4718116"/>
            <a:ext cx="4513541" cy="5526437"/>
          </a:xfrm>
        </p:spPr>
        <p:txBody>
          <a:bodyPr/>
          <a:lstStyle/>
          <a:p>
            <a:r>
              <a:rPr lang="ru-RU" sz="1800" b="0" i="0" dirty="0">
                <a:solidFill>
                  <a:srgbClr val="38383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Извозчики – работали только внутри населенных пунктов.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767590-9474-4BE1-B32A-0BA608BF0C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2327" y="2133667"/>
            <a:ext cx="3854528" cy="2584449"/>
          </a:xfrm>
        </p:spPr>
        <p:txBody>
          <a:bodyPr>
            <a:noAutofit/>
          </a:bodyPr>
          <a:lstStyle/>
          <a:p>
            <a:r>
              <a:rPr lang="ru-RU" sz="1800" b="0" i="0" dirty="0">
                <a:solidFill>
                  <a:srgbClr val="38383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Ямщики – занимались перевозками людей, почты, различных грузов (например для торговых лавок) между городами и селами.</a:t>
            </a:r>
            <a:r>
              <a:rPr lang="ru-RU" sz="2400" b="0" i="0" dirty="0">
                <a:solidFill>
                  <a:srgbClr val="383838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ru-RU" sz="1800" b="0" i="0" dirty="0">
                <a:solidFill>
                  <a:srgbClr val="38383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Станции между городами, где можно было отдохнуть, тогда называли «ям» - отсюда и «ямщик».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Что значит слово «ямщик»?">
            <a:extLst>
              <a:ext uri="{FF2B5EF4-FFF2-40B4-BE49-F238E27FC236}">
                <a16:creationId xmlns:a16="http://schemas.microsoft.com/office/drawing/2014/main" id="{0AE09DA2-6BD1-45C0-B35D-9C7A788AA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482" y="1712978"/>
            <a:ext cx="2867025" cy="300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История транспорта в России - извозчики.. Обсуждение на LiveInternet -  Российский Сервис Онлайн-Дневников">
            <a:extLst>
              <a:ext uri="{FF2B5EF4-FFF2-40B4-BE49-F238E27FC236}">
                <a16:creationId xmlns:a16="http://schemas.microsoft.com/office/drawing/2014/main" id="{9EF85A39-224B-4D96-A0F0-0382837F78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53"/>
          <a:stretch/>
        </p:blipFill>
        <p:spPr bwMode="auto">
          <a:xfrm>
            <a:off x="7411926" y="1712978"/>
            <a:ext cx="4220750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44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3D9406-F54B-4E1A-8F3D-05016E8AB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Извозчики и ямщики</a:t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6F3290-FC0B-4D11-B0F7-A6E0CE34EE8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b="0" i="0" dirty="0">
                <a:solidFill>
                  <a:srgbClr val="38383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Ямщики и извозчики - профессия настолько популярная, что оставила большой культурный пласт в русском искусстве и литературе.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Дворники, трубочисты, фонарщики, извозчики… | Московский Журнал">
            <a:extLst>
              <a:ext uri="{FF2B5EF4-FFF2-40B4-BE49-F238E27FC236}">
                <a16:creationId xmlns:a16="http://schemas.microsoft.com/office/drawing/2014/main" id="{0C709957-8D86-4DE0-B743-B7F4C7EB205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913" y="1986794"/>
            <a:ext cx="6477754" cy="370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218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B201BED-F2FB-436F-9D24-29B0E6F27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Памятники ямщикам и извозчикам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8669BDC5-DEA6-407E-AECA-50A2CC74251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775989" y="2385512"/>
            <a:ext cx="3976138" cy="2923859"/>
          </a:xfrm>
          <a:prstGeom prst="rect">
            <a:avLst/>
          </a:prstGeom>
        </p:spPr>
      </p:pic>
      <p:pic>
        <p:nvPicPr>
          <p:cNvPr id="3074" name="Picture 2" descr="Фотография Бронзовая скульптура &amp;quot;Извозчик&amp;quot;. Пешеходная улица Кирова  (Кировка). Челябинск. Летние виды города | Фотобанк ГеоФото/GeoPhoto |  GetImages Group">
            <a:extLst>
              <a:ext uri="{FF2B5EF4-FFF2-40B4-BE49-F238E27FC236}">
                <a16:creationId xmlns:a16="http://schemas.microsoft.com/office/drawing/2014/main" id="{5439A8AA-DB5B-4B39-BF65-FDCB0F66B7D7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" t="3993" r="9281" b="10922"/>
          <a:stretch/>
        </p:blipFill>
        <p:spPr bwMode="auto">
          <a:xfrm>
            <a:off x="113055" y="2409065"/>
            <a:ext cx="4184650" cy="287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38454F-0EFE-45CE-8B2C-C41CA7B2BFF2}"/>
              </a:ext>
            </a:extLst>
          </p:cNvPr>
          <p:cNvSpPr txBox="1"/>
          <p:nvPr/>
        </p:nvSpPr>
        <p:spPr>
          <a:xfrm>
            <a:off x="677334" y="1434322"/>
            <a:ext cx="1611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Челябинск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D08799-46FE-430E-96E9-D751EC2035B3}"/>
              </a:ext>
            </a:extLst>
          </p:cNvPr>
          <p:cNvSpPr txBox="1"/>
          <p:nvPr/>
        </p:nvSpPr>
        <p:spPr>
          <a:xfrm>
            <a:off x="8016623" y="1434322"/>
            <a:ext cx="1404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Ленск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5A5C9C7-6FA0-4B6D-9ACC-C5D3DC84E9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122" y="1899763"/>
            <a:ext cx="3219450" cy="42862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934B4FE-5565-4304-BBE9-B96F2BD010E0}"/>
              </a:ext>
            </a:extLst>
          </p:cNvPr>
          <p:cNvSpPr txBox="1"/>
          <p:nvPr/>
        </p:nvSpPr>
        <p:spPr>
          <a:xfrm>
            <a:off x="4691072" y="1432802"/>
            <a:ext cx="2237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Москва</a:t>
            </a:r>
          </a:p>
        </p:txBody>
      </p:sp>
    </p:spTree>
    <p:extLst>
      <p:ext uri="{BB962C8B-B14F-4D97-AF65-F5344CB8AC3E}">
        <p14:creationId xmlns:p14="http://schemas.microsoft.com/office/powerpoint/2010/main" val="238824159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586</Words>
  <Application>Microsoft Office PowerPoint</Application>
  <PresentationFormat>Широкоэкранный</PresentationFormat>
  <Paragraphs>39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Open Sans</vt:lpstr>
      <vt:lpstr>Trebuchet MS</vt:lpstr>
      <vt:lpstr>Wingdings 3</vt:lpstr>
      <vt:lpstr>Аспект</vt:lpstr>
      <vt:lpstr>Забытые профессии</vt:lpstr>
      <vt:lpstr>Забытые профессии</vt:lpstr>
      <vt:lpstr>Шорники</vt:lpstr>
      <vt:lpstr>Шорники </vt:lpstr>
      <vt:lpstr>Гужевники </vt:lpstr>
      <vt:lpstr>Извозчики и ямщики </vt:lpstr>
      <vt:lpstr>Извозчики и ямщики </vt:lpstr>
      <vt:lpstr>Извозчики и ямщики </vt:lpstr>
      <vt:lpstr>Памятники ямщикам и извозчикам</vt:lpstr>
      <vt:lpstr>Водоносы водовозы</vt:lpstr>
      <vt:lpstr>Водоносы водовозы</vt:lpstr>
      <vt:lpstr>Водоносы водовозы</vt:lpstr>
      <vt:lpstr>Памятники водовозам </vt:lpstr>
      <vt:lpstr>Памятники водовозам</vt:lpstr>
      <vt:lpstr>Памятники водовозам</vt:lpstr>
      <vt:lpstr>Памятники водовозам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Забытые профессии</dc:title>
  <dc:creator>Ирина Дювенжо</dc:creator>
  <cp:lastModifiedBy>Ирина Дювенжо</cp:lastModifiedBy>
  <cp:revision>2</cp:revision>
  <dcterms:created xsi:type="dcterms:W3CDTF">2021-11-12T16:33:12Z</dcterms:created>
  <dcterms:modified xsi:type="dcterms:W3CDTF">2022-05-16T19:58:05Z</dcterms:modified>
</cp:coreProperties>
</file>