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3" r:id="rId10"/>
    <p:sldId id="281" r:id="rId11"/>
    <p:sldId id="264" r:id="rId12"/>
    <p:sldId id="265" r:id="rId13"/>
    <p:sldId id="282" r:id="rId14"/>
    <p:sldId id="266" r:id="rId15"/>
    <p:sldId id="283" r:id="rId16"/>
    <p:sldId id="267" r:id="rId17"/>
    <p:sldId id="268" r:id="rId18"/>
    <p:sldId id="269" r:id="rId19"/>
    <p:sldId id="270" r:id="rId20"/>
    <p:sldId id="272" r:id="rId21"/>
    <p:sldId id="273" r:id="rId22"/>
    <p:sldId id="274" r:id="rId23"/>
    <p:sldId id="275" r:id="rId24"/>
    <p:sldId id="276" r:id="rId25"/>
    <p:sldId id="277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1985CBA-E179-493B-900C-00EF8D7710F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80"/>
            <p14:sldId id="263"/>
            <p14:sldId id="281"/>
            <p14:sldId id="264"/>
            <p14:sldId id="265"/>
            <p14:sldId id="282"/>
            <p14:sldId id="266"/>
            <p14:sldId id="283"/>
            <p14:sldId id="267"/>
            <p14:sldId id="268"/>
            <p14:sldId id="269"/>
            <p14:sldId id="270"/>
            <p14:sldId id="272"/>
            <p14:sldId id="273"/>
            <p14:sldId id="274"/>
            <p14:sldId id="275"/>
            <p14:sldId id="276"/>
            <p14:sldId id="277"/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&#1052;&#1072;&#1083;&#1091;&#1082;&#1072;&#1083;&#1086;%202.mp4" TargetMode="External"/><Relationship Id="rId5" Type="http://schemas.openxmlformats.org/officeDocument/2006/relationships/image" Target="../media/image43.gif"/><Relationship Id="rId4" Type="http://schemas.openxmlformats.org/officeDocument/2006/relationships/hyperlink" Target="&#1052;&#1072;&#1083;&#1091;&#1082;&#1072;&#1083;&#1086;%201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«Взаимодействие учителя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педагогом-психологом по улучшению нравственно-психологического климата в школьном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коллективе»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Малукало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3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«Покормите птиц зимой» «Осенние посиделки».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G:\фото\зкс зим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фото\посиделки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11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со специалистами школы. Физическое, духовно-нравственное воспитание детей.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G:\фото\урок фк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фото\Заря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59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со специалистами школы. Логопедическая, дефектологическая помощь детям.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G:\фото\логопед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\Pictures\дефектолог\100_468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0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со специалистами школы. Социально-бытовая ориентировка в пространстве.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админ\Pictures\логопед\100_46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60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педагогом- психологом.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сопровождение детей.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G:\фото\Анна В.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фото\Анна Вл.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9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учащихся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(доп.) класс.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:\фото\Саш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553411"/>
            <a:ext cx="388843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36371" y="1499695"/>
          <a:ext cx="5907464" cy="46758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0104"/>
                <a:gridCol w="436534"/>
                <a:gridCol w="403998"/>
                <a:gridCol w="373570"/>
                <a:gridCol w="449022"/>
                <a:gridCol w="297589"/>
                <a:gridCol w="523420"/>
                <a:gridCol w="482457"/>
                <a:gridCol w="340135"/>
                <a:gridCol w="673269"/>
                <a:gridCol w="673269"/>
                <a:gridCol w="374097"/>
              </a:tblGrid>
              <a:tr h="8712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Ф.И.О.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Уровень усвоения учебных</a:t>
                      </a:r>
                      <a:endParaRPr lang="ru-RU" sz="900">
                        <a:effectLst/>
                      </a:endParaRPr>
                    </a:p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предметов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Память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Внимание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Мышление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Речь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Самостоятельность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Работоспособность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Активность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Мотивация уч. деятельности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Коррекцион</a:t>
                      </a: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900" dirty="0">
                        <a:effectLst/>
                      </a:endParaRPr>
                    </a:p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ная</a:t>
                      </a:r>
                      <a:r>
                        <a:rPr lang="ru-RU" sz="1000" dirty="0">
                          <a:effectLst/>
                        </a:rPr>
                        <a:t> развивающая работа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Ср.</a:t>
                      </a:r>
                      <a:endParaRPr lang="ru-RU" sz="900">
                        <a:effectLst/>
                      </a:endParaRPr>
                    </a:p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балл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 vert="vert27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Анисимов Никита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Бутенко Александр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Васильев Сергей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Герасимов Максим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Дымочкин Ростислав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Прокопенко Александр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Радченко Леван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Рогожин Спартак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Синельников Данила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335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Шалагин Савелий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  <a:tr h="2993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Средний балл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707" marR="54707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 отслеживания  состояния учебной деятельности учащихся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«А» (доп.) класса на конец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2016-2017уч.год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Учитель: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Малукало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Анатольевна.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учебному комплекту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цвета кроме чёрного».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G:\фото\Тетради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F:\Фото для педсовета\IMG_20210113_10524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86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учебному комплекту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цвета, кроме чёрного».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F:\Фото для педсовета\IMG_20210113_10460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F:\Фото для педсовета\IMG_20210113_10483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06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Упражнения, рекомендованные психологом для развития межполушарного взаимодействия.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F:\Фото для педсовета\IMG_20210114_11445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F:\Фото для педсовета\IMG_20210114_11453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56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\01.09. 1 доп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«А» (доп.) класс.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2016год.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20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учителя и психолога, с детьми обучающимися на дому.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по теме: «Вычисление периметра и площади прямоугольника».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Фото для педсовета\IMG_20210114_1157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517" y="3429000"/>
            <a:ext cx="3596217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чтения по теме: </a:t>
            </a:r>
          </a:p>
          <a:p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«Стихи А.С. Пушкина».</a:t>
            </a: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G:\фото\Герасимов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6416" y="3429000"/>
            <a:ext cx="3599917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15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учителя и психолога, с детьми обучающимися на дому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Работа с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геобордом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pic>
        <p:nvPicPr>
          <p:cNvPr id="2050" name="Picture 2" descr="F:\Фото для педсовета\IMG_20210114_12012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857497"/>
            <a:ext cx="3824287" cy="297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Фото для педсовета\IMG_20210114_12532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875031"/>
            <a:ext cx="3822700" cy="298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56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наших родителей.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G:\фото\Синельников Д.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1094" y="2679700"/>
            <a:ext cx="1633062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фото\Синельников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0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наших родителей.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G:\фото\Прокопенко С.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5201" y="2679700"/>
            <a:ext cx="2584847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фото\Прокопенко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3951" y="2679700"/>
            <a:ext cx="2584847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7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наших родителей.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G:\фото\Радченко бабушк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фото\Радченко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Program Files\Microsoft Office\MEDIA\OFFICE14\Bullets\BD14565_.gif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33" y="5661248"/>
            <a:ext cx="647502" cy="64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\Microsoft Office\MEDIA\OFFICE14\Bullets\BD14565_.gif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661248"/>
            <a:ext cx="647502" cy="64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для педсовета\IMG_20210121_1153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«Мир профессий»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51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7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7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Фото для педсовета\IMG_20210113_105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38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«Первый раз в первый класс!»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01.09.2016 год</a:t>
            </a:r>
            <a:r>
              <a:rPr lang="ru-RU" dirty="0" smtClean="0"/>
              <a:t>. Линейка.</a:t>
            </a:r>
            <a:endParaRPr lang="ru-RU" dirty="0"/>
          </a:p>
        </p:txBody>
      </p:sp>
      <p:pic>
        <p:nvPicPr>
          <p:cNvPr id="2050" name="Picture 2" descr="G:\фото\01.09. 1кл линей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517" y="3429000"/>
            <a:ext cx="3596217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01.09.2016 год</a:t>
            </a:r>
            <a:r>
              <a:rPr lang="ru-RU" dirty="0" smtClean="0"/>
              <a:t>. Первый урок.</a:t>
            </a:r>
            <a:endParaRPr lang="ru-RU" dirty="0"/>
          </a:p>
        </p:txBody>
      </p:sp>
      <p:pic>
        <p:nvPicPr>
          <p:cNvPr id="2051" name="Picture 3" descr="G:\фото\01.09. 1 в классе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8266" y="3429000"/>
            <a:ext cx="3596217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4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фото\01.09. 4к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«А» класс. 1 сентября 2020год.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54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4 «А» класса на уроках.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G:\фото\урок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фото\урок 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5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уроки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«А», 2 «А» класс.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G:\фото\урок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фото 1класс\открытый урок 2018г\100_434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4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ж/д вокзал, игровая площадка.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G:\фото\экс жд (2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фото\экс с Верой С.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7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мероприятия. 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музей. 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пожарную часть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G:\фото\зкс музе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фото\экс пожар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93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мероприятия.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«Золотая осень». «День учителя».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G:\фото\Золотая осен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3129354"/>
            <a:ext cx="3822700" cy="254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фото\День учителя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969911"/>
            <a:ext cx="3822700" cy="286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1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230</TotalTime>
  <Words>373</Words>
  <Application>Microsoft Office PowerPoint</Application>
  <PresentationFormat>Экран (4:3)</PresentationFormat>
  <Paragraphs>180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Волна</vt:lpstr>
      <vt:lpstr>«Взаимодействие учителя  с педагогом-психологом по улучшению нравственно-психологического климата в школьном коллективе»</vt:lpstr>
      <vt:lpstr>1 «А» (доп.) класс. 1 сентября 2016год.</vt:lpstr>
      <vt:lpstr>«Первый раз в первый класс!»</vt:lpstr>
      <vt:lpstr>4 «А» класс. 1 сентября 2020год.</vt:lpstr>
      <vt:lpstr>Учащиеся 4 «А» класса на уроках.</vt:lpstr>
      <vt:lpstr>Открытые уроки 1 «А», 2 «А» класс.</vt:lpstr>
      <vt:lpstr>Внеклассные мероприятия.  Экскурсияна ж/д вокзал, игровая площадка.</vt:lpstr>
      <vt:lpstr>Внеклассные мероприятия.  Экскурсия в музей.  Экскурсия в пожарную часть.</vt:lpstr>
      <vt:lpstr>Внеклассные мероприятия.  Праздник «Золотая осень». «День учителя».</vt:lpstr>
      <vt:lpstr>Внеклассные мероприятия  «Покормите птиц зимой» «Осенние посиделки».</vt:lpstr>
      <vt:lpstr>Взаимодействие со специалистами школы. Физическое, духовно-нравственное воспитание детей.</vt:lpstr>
      <vt:lpstr>Взаимодействие со специалистами школы. Логопедическая, дефектологическая помощь детям.</vt:lpstr>
      <vt:lpstr>Взаимодействие со специалистами школы. Социально-бытовая ориентировка в пространстве.</vt:lpstr>
      <vt:lpstr>Взаимодействие с  педагогом- психологом.  Психологическое сопровождение детей.</vt:lpstr>
      <vt:lpstr>Адаптация учащихся 1 (доп.) класс.</vt:lpstr>
      <vt:lpstr>Карта  отслеживания  состояния учебной деятельности учащихся  1 «А» (доп.) класса на конец 2016-2017уч.год  Учитель: Малукало Наталья Анатольевна.</vt:lpstr>
      <vt:lpstr>Работа по учебному комплекту  «Все цвета кроме чёрного».</vt:lpstr>
      <vt:lpstr>Работа по учебному комплекту  «Все цвета, кроме чёрного».</vt:lpstr>
      <vt:lpstr>Упражнения, рекомендованные психологом для развития межполушарного взаимодействия.</vt:lpstr>
      <vt:lpstr>Совместная работа учителя и психолога, с детьми обучающимися на дому.</vt:lpstr>
      <vt:lpstr>Совместная работа учителя и психолога, с детьми обучающимися на дому. Работа с геобордом.</vt:lpstr>
      <vt:lpstr>Профессии наших родителей.</vt:lpstr>
      <vt:lpstr>Профессии наших родителей.</vt:lpstr>
      <vt:lpstr>Профессии наших родителей.</vt:lpstr>
      <vt:lpstr>Классный час «Мир профессий»</vt:lpstr>
      <vt:lpstr>   Спасибо за внимание!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«Взаимодействие учителя с педагогом-психологом по улучшению нравственно-психологического климата в школьном коллективе».</dc:title>
  <dc:creator>админ</dc:creator>
  <cp:lastModifiedBy>User</cp:lastModifiedBy>
  <cp:revision>37</cp:revision>
  <dcterms:created xsi:type="dcterms:W3CDTF">2021-01-24T16:37:03Z</dcterms:created>
  <dcterms:modified xsi:type="dcterms:W3CDTF">2021-02-04T07:58:32Z</dcterms:modified>
</cp:coreProperties>
</file>