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261" r:id="rId4"/>
    <p:sldId id="292" r:id="rId5"/>
    <p:sldId id="266" r:id="rId6"/>
    <p:sldId id="269" r:id="rId7"/>
    <p:sldId id="293" r:id="rId8"/>
    <p:sldId id="274" r:id="rId9"/>
    <p:sldId id="294" r:id="rId10"/>
    <p:sldId id="262" r:id="rId11"/>
    <p:sldId id="295" r:id="rId12"/>
    <p:sldId id="283" r:id="rId13"/>
    <p:sldId id="296" r:id="rId14"/>
    <p:sldId id="263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270" r:id="rId23"/>
    <p:sldId id="271" r:id="rId24"/>
    <p:sldId id="276" r:id="rId25"/>
    <p:sldId id="277" r:id="rId26"/>
    <p:sldId id="287" r:id="rId27"/>
    <p:sldId id="288" r:id="rId28"/>
    <p:sldId id="289" r:id="rId29"/>
    <p:sldId id="290" r:id="rId30"/>
    <p:sldId id="304" r:id="rId31"/>
    <p:sldId id="305" r:id="rId32"/>
    <p:sldId id="280" r:id="rId33"/>
    <p:sldId id="281" r:id="rId34"/>
    <p:sldId id="306" r:id="rId35"/>
    <p:sldId id="307" r:id="rId36"/>
    <p:sldId id="308" r:id="rId37"/>
    <p:sldId id="309" r:id="rId38"/>
    <p:sldId id="310" r:id="rId39"/>
    <p:sldId id="311" r:id="rId40"/>
    <p:sldId id="312" r:id="rId41"/>
    <p:sldId id="313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8233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410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0157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8793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755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4527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89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2713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17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88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347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130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1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830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158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51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193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97AA36C-9BD8-4643-B123-703F57A8CAE0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32CA3AD-4A8F-444B-AB9C-EDE6940DA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605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10982271" cy="5757041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Угадай, какая это страна!</a:t>
            </a:r>
            <a:endParaRPr lang="en-US" sz="80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3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класс Окружающий мир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39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717031"/>
          </a:xfrm>
        </p:spPr>
        <p:txBody>
          <a:bodyPr>
            <a:normAutofit/>
          </a:bodyPr>
          <a:lstStyle/>
          <a:p>
            <a:pPr algn="ctr"/>
            <a:r>
              <a:rPr lang="ru-RU" sz="23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23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https://wikiway.com/upload/iblock/03b/Zal-molchaniya-Brandenburgskikh-vor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918" y="178676"/>
            <a:ext cx="9728855" cy="6479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62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717031"/>
          </a:xfrm>
        </p:spPr>
        <p:txBody>
          <a:bodyPr>
            <a:normAutofit fontScale="40000" lnSpcReduction="20000"/>
          </a:bodyPr>
          <a:lstStyle/>
          <a:p>
            <a:pPr algn="ctr"/>
            <a:r>
              <a:rPr lang="ru-RU" sz="9600" dirty="0">
                <a:solidFill>
                  <a:schemeClr val="bg1"/>
                </a:solidFill>
                <a:latin typeface="Arial Black" panose="020B0A04020102020204" pitchFamily="34" charset="0"/>
              </a:rPr>
              <a:t>Германия. Берлин. </a:t>
            </a:r>
            <a:endParaRPr lang="ru-RU" sz="96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14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Зал молчания</a:t>
            </a:r>
          </a:p>
          <a:p>
            <a:pPr algn="ctr"/>
            <a:endParaRPr lang="ru-RU" sz="23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https://wikiway.com/upload/iblock/03b/Zal-molchaniya-Brandenburgskikh-vor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878" y="2053215"/>
            <a:ext cx="6914298" cy="460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57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1266" name="Picture 2" descr="https://img.tourister.ru/files/3/9/8/7/2/5/5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809" y="149764"/>
            <a:ext cx="9813074" cy="655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51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861139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8000" dirty="0">
                <a:solidFill>
                  <a:schemeClr val="bg1"/>
                </a:solidFill>
                <a:latin typeface="Arial Black" panose="020B0A04020102020204" pitchFamily="34" charset="0"/>
              </a:rPr>
              <a:t>Нидерланды (Голландия)</a:t>
            </a:r>
          </a:p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МЕЛЬНИЦЫ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829" y="2039815"/>
            <a:ext cx="9055324" cy="470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0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415948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10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2290" name="Picture 2" descr="https://ssl.tzoo-img.com/images/tzoo.87007.0.825245.Berlin-NH.jpg?width=10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1" y="374998"/>
            <a:ext cx="10287000" cy="638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28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415948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8000" dirty="0">
                <a:solidFill>
                  <a:schemeClr val="bg1"/>
                </a:solidFill>
                <a:latin typeface="Arial Black" panose="020B0A04020102020204" pitchFamily="34" charset="0"/>
              </a:rPr>
              <a:t>Германия. Берлин. Телебашня</a:t>
            </a:r>
            <a:endParaRPr lang="ru-RU" sz="80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https://i.artfile.ru/2048x1365_229865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597" y="1500545"/>
            <a:ext cx="7855686" cy="5235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9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415948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</a:p>
        </p:txBody>
      </p:sp>
      <p:pic>
        <p:nvPicPr>
          <p:cNvPr id="1026" name="Picture 2" descr="https://i.ytimg.com/vi/xNW-_-AjZ5o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835" y="0"/>
            <a:ext cx="9146688" cy="6860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54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415948"/>
          </a:xfrm>
        </p:spPr>
        <p:txBody>
          <a:bodyPr>
            <a:normAutofit fontScale="925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Швейцария. Банки</a:t>
            </a:r>
          </a:p>
        </p:txBody>
      </p:sp>
      <p:pic>
        <p:nvPicPr>
          <p:cNvPr id="2050" name="Picture 2" descr="https://i2.wp.com/www.nationofchange.org/wp-content/uploads/2015/12/swiss_national_bank-e1451518484651.jpg?fit=800%2C600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615" y="1434336"/>
            <a:ext cx="7231551" cy="542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79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415948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365" y="279399"/>
            <a:ext cx="9778512" cy="651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43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415948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Германия. Бремен.</a:t>
            </a:r>
          </a:p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Памятник Бременским музыкантам.</a:t>
            </a:r>
          </a:p>
        </p:txBody>
      </p:sp>
      <p:pic>
        <p:nvPicPr>
          <p:cNvPr id="3074" name="Picture 2" descr="https://knownway.com/images/catalog/15892262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847" y="1594624"/>
            <a:ext cx="7404998" cy="493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13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2" descr="https://avatars.mds.yandex.net/get-zen_doc/751940/pub_5bc5b3d3e9bf0f00ac363faf_5bc5b3f235b68100aa417757/scale_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131960"/>
            <a:ext cx="10798542" cy="674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02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2275" y="6312246"/>
            <a:ext cx="17106639" cy="2671125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70865" y="178676"/>
            <a:ext cx="10982271" cy="1415948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</a:p>
        </p:txBody>
      </p:sp>
      <p:pic>
        <p:nvPicPr>
          <p:cNvPr id="5122" name="Picture 2" descr="https://i.ytimg.com/vi/AXN8dvD9SdI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639" y="178677"/>
            <a:ext cx="8717768" cy="653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70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2275" y="6312246"/>
            <a:ext cx="17106639" cy="2671125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70865" y="178676"/>
            <a:ext cx="10982271" cy="1415948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Швейцария. Альпы.</a:t>
            </a:r>
          </a:p>
        </p:txBody>
      </p:sp>
      <p:pic>
        <p:nvPicPr>
          <p:cNvPr id="6146" name="Picture 2" descr="https://www.jetsetter.com/uploads/sites/7/2018/04/eNyvv7XF-960x72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759" y="1714345"/>
            <a:ext cx="6858206" cy="514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00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159" y="103553"/>
            <a:ext cx="10227256" cy="66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28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1507789" cy="1767327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8000" dirty="0">
                <a:solidFill>
                  <a:schemeClr val="bg1"/>
                </a:solidFill>
                <a:latin typeface="Arial Black" panose="020B0A04020102020204" pitchFamily="34" charset="0"/>
              </a:rPr>
              <a:t>Нидерланды (Голландия)</a:t>
            </a:r>
          </a:p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КАНАЛЫ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431" y="1946003"/>
            <a:ext cx="7054462" cy="470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1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899" y="301768"/>
            <a:ext cx="10172893" cy="635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93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1343666" cy="1491862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8000" dirty="0">
                <a:solidFill>
                  <a:schemeClr val="bg1"/>
                </a:solidFill>
                <a:latin typeface="Arial Black" panose="020B0A04020102020204" pitchFamily="34" charset="0"/>
              </a:rPr>
              <a:t>Нидерланды (Голландия)</a:t>
            </a:r>
          </a:p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ТЮЛЬПАНЫ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783" y="1517322"/>
            <a:ext cx="8844657" cy="518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57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007" y="178676"/>
            <a:ext cx="10076677" cy="667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10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Люксембург. Казематы 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091" y="1177159"/>
            <a:ext cx="7224765" cy="541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8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292" y="0"/>
            <a:ext cx="9997592" cy="666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70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Люксембург. Заводы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494" y="1177159"/>
            <a:ext cx="7191703" cy="539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87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655831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Германия. Берлин. </a:t>
            </a:r>
            <a:r>
              <a:rPr lang="ru-RU" sz="8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Бранденбургские ворота</a:t>
            </a:r>
          </a:p>
        </p:txBody>
      </p:sp>
      <p:pic>
        <p:nvPicPr>
          <p:cNvPr id="2050" name="Picture 2" descr="https://avatars.mds.yandex.net/get-zen_doc/751940/pub_5bc5b3d3e9bf0f00ac363faf_5bc5b3f235b68100aa417757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655" y="1990625"/>
            <a:ext cx="7609381" cy="475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83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7170" name="Picture 2" descr="https://i06.fotocdn.net/s113/d4871af5dc94233e/public_pin_l/25627633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038" y="178676"/>
            <a:ext cx="8440616" cy="652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37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Исландия. Гейзеры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194" name="Picture 2" descr="https://avatars.mds.yandex.net/get-zen_doc/1906120/pub_5e1447356d29c100af791f96_5e144a0142b03d00afa4b536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429" y="1264763"/>
            <a:ext cx="7741505" cy="559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92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994" y="178676"/>
            <a:ext cx="10020704" cy="644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13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Нидерланды. СЫР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15" y="991351"/>
            <a:ext cx="11092167" cy="554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84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9218" name="Picture 2" descr="https://shag.com.ua/urok-dlya-uchniv-3-klasu-meta/19619_html_m52f8ac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786" y="178676"/>
            <a:ext cx="8804611" cy="6603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2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Дания. </a:t>
            </a:r>
            <a:r>
              <a:rPr lang="ru-RU" sz="8000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Леголенд</a:t>
            </a:r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42" name="Picture 2" descr="https://avatars.mds.yandex.net/get-zen_doc/1545908/pub_5dfc820db477bf00af3fbb0b_5dfc82dabc251400ad5e882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645" y="1303702"/>
            <a:ext cx="8088924" cy="539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7770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oir.mobi/uploads/posts/2019-11/1574902072_fordy-1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889" y="178676"/>
            <a:ext cx="9908969" cy="660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0770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Норвегия. Фьорды.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https://f.vividscreen.info/soft/424e6d78330e8aadf630465ecfbf39e2/Trolltunga-1280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295" y="1168956"/>
            <a:ext cx="7111303" cy="5689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26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https://forum.tourtrans.ru/uploads/monthly_2019_02/483339872_4686198740_f888014316_b1.jpg.621025ce1a26593b18167753ac5d09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668" y="178676"/>
            <a:ext cx="9946888" cy="663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2520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Швеция. Стокгольм. 14 островов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https://www.nordic-holidays.de/eventimages/1280wb7ec838f3a9b45138cc72767915b9b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111" y="1323930"/>
            <a:ext cx="9612352" cy="540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047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655831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0" name="Picture 2" descr="https://img.tourister.ru/files/2/9/0/4/6/2/5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008" y="178676"/>
            <a:ext cx="8631045" cy="6473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07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122" name="Picture 2" descr="https://www.discoveringfinland.com/wp-content/uploads/2012/11/JukuPark_Turku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2" y="178675"/>
            <a:ext cx="11236960" cy="646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7264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Финляндия. Аквапарки.</a:t>
            </a:r>
            <a:endParaRPr lang="ru-RU" sz="5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AutoShape 2" descr="https://forumnov.com/uploads/monthly_07_2008/post-31266-121750978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https://terve.su/wp-content/uploads/2018/10/waterpark-interior-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238" y="1617430"/>
            <a:ext cx="7620000" cy="50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073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Бельгия. Брюссель.</a:t>
            </a:r>
          </a:p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Парк «Мини-Европа»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194" name="Picture 2" descr="https://motellook.ru/wp-content/uploads/8/c/7/8c7d9b9e622bedc3926ac55f81d3ff2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814" y="1256079"/>
            <a:ext cx="7895064" cy="548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70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151" y="0"/>
            <a:ext cx="9958913" cy="669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0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1403939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Нидерланды (Голландия)</a:t>
            </a:r>
          </a:p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ДАМБЫ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9218" name="Picture 2" descr="https://media-cdn.sygictraveldata.com/media/1200x630/612664395a40232133447d33247d383130393332383233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910" y="1582615"/>
            <a:ext cx="9793466" cy="514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55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0982271" cy="99848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468" y="178677"/>
            <a:ext cx="9931268" cy="662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92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78676"/>
            <a:ext cx="11167820" cy="1685293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8000" dirty="0">
                <a:solidFill>
                  <a:schemeClr val="bg1"/>
                </a:solidFill>
                <a:latin typeface="Arial Black" panose="020B0A04020102020204" pitchFamily="34" charset="0"/>
              </a:rPr>
              <a:t>Нидерланды (Голландия)</a:t>
            </a:r>
          </a:p>
          <a:p>
            <a:pPr algn="ctr"/>
            <a:r>
              <a:rPr lang="ru-RU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ВЕЛОСИПЕДЫ</a:t>
            </a:r>
            <a:endParaRPr lang="ru-RU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42" name="Picture 2" descr="https://turvopros.com/wp-content/uploads/2019/10/parkovka-velosiped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790" y="1666052"/>
            <a:ext cx="8307116" cy="519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32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134</TotalTime>
  <Words>165</Words>
  <Application>Microsoft Office PowerPoint</Application>
  <PresentationFormat>Широкоэкранный</PresentationFormat>
  <Paragraphs>90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Arial</vt:lpstr>
      <vt:lpstr>Arial Black</vt:lpstr>
      <vt:lpstr>Century Gothic</vt:lpstr>
      <vt:lpstr>Wingdings 3</vt:lpstr>
      <vt:lpstr>Сектор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Admin</dc:creator>
  <cp:lastModifiedBy>Ольга Владимировна</cp:lastModifiedBy>
  <cp:revision>16</cp:revision>
  <dcterms:created xsi:type="dcterms:W3CDTF">2022-04-17T18:25:12Z</dcterms:created>
  <dcterms:modified xsi:type="dcterms:W3CDTF">2022-04-22T09:29:51Z</dcterms:modified>
</cp:coreProperties>
</file>