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7" autoAdjust="0"/>
    <p:restoredTop sz="94660"/>
  </p:normalViewPr>
  <p:slideViewPr>
    <p:cSldViewPr>
      <p:cViewPr>
        <p:scale>
          <a:sx n="94" d="100"/>
          <a:sy n="94" d="100"/>
        </p:scale>
        <p:origin x="-1278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C41B94F-11DA-4085-951E-EB6DA96B510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85E8F16-9435-4FBA-93F3-6552D0679F4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332656"/>
            <a:ext cx="7175351" cy="236923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Презентация на тему: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«Виды деловых контактов: деловой разговор, беседа, деловое совещание, деловая встреча,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собрание</a:t>
            </a:r>
            <a:r>
              <a:rPr lang="ru-RU" sz="2400" dirty="0" smtClean="0"/>
              <a:t>».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1800" y="4365104"/>
            <a:ext cx="6172200" cy="1371600"/>
          </a:xfrm>
        </p:spPr>
        <p:txBody>
          <a:bodyPr/>
          <a:lstStyle/>
          <a:p>
            <a:pPr algn="ctr"/>
            <a:r>
              <a:rPr lang="ru-RU" dirty="0" smtClean="0"/>
              <a:t>Подготовила: </a:t>
            </a:r>
            <a:r>
              <a:rPr lang="en-US" dirty="0" smtClean="0"/>
              <a:t> </a:t>
            </a:r>
            <a:r>
              <a:rPr lang="ru-RU" dirty="0" err="1" smtClean="0"/>
              <a:t>Полывянная</a:t>
            </a:r>
            <a:r>
              <a:rPr lang="ru-RU" dirty="0" smtClean="0"/>
              <a:t> </a:t>
            </a:r>
            <a:r>
              <a:rPr lang="ru-RU" dirty="0" smtClean="0"/>
              <a:t>Е.С.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07971" y="6021288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 Ростов-на-Дону</a:t>
            </a:r>
          </a:p>
          <a:p>
            <a:r>
              <a:rPr lang="ru-RU" dirty="0" smtClean="0"/>
              <a:t>           </a:t>
            </a:r>
            <a:r>
              <a:rPr lang="ru-RU" dirty="0" smtClean="0"/>
              <a:t>202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38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084168" y="1352307"/>
            <a:ext cx="1800200" cy="8525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03848" y="1316920"/>
            <a:ext cx="2088232" cy="1031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1196752"/>
            <a:ext cx="2229036" cy="903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51064" y="116632"/>
            <a:ext cx="4543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Виды деловых совещаний: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403648" y="639852"/>
            <a:ext cx="576064" cy="556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2"/>
          </p:cNvCxnSpPr>
          <p:nvPr/>
        </p:nvCxnSpPr>
        <p:spPr>
          <a:xfrm>
            <a:off x="4122584" y="639852"/>
            <a:ext cx="0" cy="7729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300192" y="639852"/>
            <a:ext cx="576064" cy="7009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0174" y="1094310"/>
            <a:ext cx="2520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нструктивные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/>
              <a:t>доведение </a:t>
            </a:r>
            <a:r>
              <a:rPr lang="ru-RU" sz="1200" dirty="0"/>
              <a:t>до подчиненных распоряжений вышестоящих органов для их оперативного </a:t>
            </a:r>
            <a:r>
              <a:rPr lang="ru-RU" sz="1200" dirty="0" smtClean="0"/>
              <a:t>исполнения)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1232735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перативные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(диспетчерские)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получение информации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снизу вверх о положении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организации)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1863" y="1316920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Проблемные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(поиск оптимального решения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обсуждаемых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вопросов)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2099865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по форме организации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диктаторское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(ведущая роль принадлежит руководителю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сегрегативное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(доклады участников заранее планируются);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дискуссионное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(свободный обмен мнениями и информацией с последующим утверждением решения руководителем);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кулуарное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(продолжение другого совещания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по целевой  установке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(доклад о  текущей работе);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принятие решений;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(цель - поиск новых идей и путей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развития).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962187"/>
            <a:ext cx="2736237" cy="182928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518383"/>
            <a:ext cx="2556283" cy="199884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85185"/>
            <a:ext cx="2484276" cy="164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1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0"/>
            <a:ext cx="8496944" cy="6741368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sz="3000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Деловая встреча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Деловая встреча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деловое взаимное общение с целью достижения совместного решения. Её можно рассматривать  как первый этап переговорного процесса или его составную часть, где уточняется предмет дальнейших переговоров, решаются организационные вопросы.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Протоколом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предусматриваются следующие основные моменты договоренности: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предмет деловой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встречи (вопросы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которые выносятся на обсуждение, тематические рамки переговоров, перечень проблем, которые будут рассматриваться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далее);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 проведения (служебное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помещение 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участников, нейтральная территория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или с помощью средств коммуникации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дистанционно);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временные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рамки;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участников;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материалы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обсуждения и итоговые документы встречи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10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44624"/>
            <a:ext cx="8496944" cy="669674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Собрание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Собрание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- совместное присутствие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заинтересованных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членов определенного коллектива для обсуждения, решения каких-либо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 и вопросов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зависимости от количества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участников,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собрания могут быть общими, по структурным подразделениям и собрания представителей.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Собрания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могут определяться по профессиональному признаку (мед. работников, педагогов и др.), по интересам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(книголюбов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т. д.), по концентрации капитала (акционеров, учредителей предприятий различных форм собственности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4509120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этом виде общения сочетаются различные жанры: ораторский монолог (вступительное и заключительное слово ведущего, выступления участников, доклад), беседа (обмен информацией, выдвижение и обсуждение идей при «мозговой атаке»), дискуссия.</a:t>
            </a:r>
          </a:p>
        </p:txBody>
      </p:sp>
    </p:spTree>
    <p:extLst>
      <p:ext uri="{BB962C8B-B14F-4D97-AF65-F5344CB8AC3E}">
        <p14:creationId xmlns:p14="http://schemas.microsoft.com/office/powerpoint/2010/main" val="9301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352928" cy="628531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612" y="188640"/>
            <a:ext cx="832784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срокам проведения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собрания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могут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проводиться регулярно,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один раз в год, квартал, ежемесячно.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В некоторых случаях на собраниях возникает необходимость подсчета голосов (тайным или открытым голосованием), особенно при выборе лиц в руководящие органы. В этом случае избирается счетная комиссия в составе 3-5 человек в зависимости от количества участников собрания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Оптимальная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продолжительность совместной умственной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деятельности большого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числа людей составляет всего 40-45 мин. Поэтому спустя 40-60 мин у участников совещания ослабляется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внимание.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453" y="4638830"/>
            <a:ext cx="3312707" cy="220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8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6632"/>
            <a:ext cx="8496944" cy="65527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образом,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деловое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общение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это сложный многоплановый процесс раз­вития контактов между людьми в служебной сфере. Его участни­ки выступают в официальных статусах и ориентированы на до­стижение цели, конкретных задач.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Специфической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особенностью названного процесса является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регламентированность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т. е. подчи­нение установленным ограничениям, которые определяются на­циональными и культурными традициями, профессиональными этическими принципами.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Обязательно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соблюдение речевого этикета — разработанных обществом норм языкового поведения, типовых готовых формул, позволяющих организовать этикетные ситуации приветствия, просьбы, благодарности и т. д. Эти устойчивые конструкции выбираются с учетом социальных, возрастных, психологиче­ских характеристик.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19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179388" y="44450"/>
            <a:ext cx="8424862" cy="664527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«Самая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главная формула успеха – знание, как обращаться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людьми». 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Теодор Рузвельт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8" y="2459297"/>
            <a:ext cx="3071869" cy="2160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10618"/>
            <a:ext cx="5145024" cy="3429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570" y="4639618"/>
            <a:ext cx="3427614" cy="221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7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476672"/>
            <a:ext cx="7848872" cy="48737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Деловое общение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форма коммуникационного взаимодействия, которая основывается на основных принципах, нормах и правилах делового этикета и характеризуется направленностью на взаимоотношение с субъектами или группой субъектов для получения взаимовыгодных результатов.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Деловое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общение отличается от неформального тем, что в его процессе ставятся конкретные цели и задачи, которые требуют определенного разрешения.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005064"/>
            <a:ext cx="4067944" cy="270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0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246186" y="1592448"/>
            <a:ext cx="1134126" cy="556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953000" y="1592448"/>
            <a:ext cx="987152" cy="556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1592448"/>
            <a:ext cx="1224136" cy="541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591780" y="1635629"/>
            <a:ext cx="864096" cy="4980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899592" y="1456878"/>
            <a:ext cx="1431369" cy="646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Виды деловых контактов:</a:t>
            </a:r>
            <a:endParaRPr lang="ru-RU" b="1" u="sng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547664" y="836712"/>
            <a:ext cx="86409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059832" y="836712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067944" y="836712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148064" y="836712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15616" y="141277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Деловой разговор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91780" y="17074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4848" y="153991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Деловое совещание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53000" y="1568988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Деловая встреча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54368" y="1707487"/>
            <a:ext cx="1696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Собрание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940152" y="836712"/>
            <a:ext cx="61206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80" y="3645024"/>
            <a:ext cx="4392488" cy="288838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47564" y="2348880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Деловые контакты строятся на партнерских началах, исходя из взаимных потребностей, из интересов общего дела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79497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4536504" cy="508918"/>
          </a:xfrm>
        </p:spPr>
        <p:txBody>
          <a:bodyPr>
            <a:normAutofit fontScale="900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Деловой разговор</a:t>
            </a:r>
            <a:endParaRPr lang="ru-RU" b="1" u="sng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620688"/>
            <a:ext cx="8424936" cy="58532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Деловой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разговор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это устный речевой контакт между людьми, связанными интересами дела, которые имеют необходимые полномочия для установления деловых отношений и решения деловых проблем.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Наличие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собеседника позволяет использовать мимику, жесты, интонацию и другую технику общения, что существенно отличает устную речь от ее письменной формы.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Точность, краткость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ясность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речи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важнейшие требования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любому деловому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разговору. Под этими критериями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деловой речи понимается соответствие высказываний мыслям говорящего.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567" y="4709837"/>
            <a:ext cx="2902322" cy="20713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869160"/>
            <a:ext cx="2883967" cy="189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4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2170584" cy="508918"/>
          </a:xfrm>
        </p:spPr>
        <p:txBody>
          <a:bodyPr>
            <a:normAutofit fontScale="900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Беседа</a:t>
            </a:r>
            <a:endParaRPr lang="ru-RU" b="1" u="sng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764704"/>
            <a:ext cx="8568952" cy="6237312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7400" u="sng" dirty="0" smtClean="0">
                <a:latin typeface="Times New Roman" pitchFamily="18" charset="0"/>
                <a:cs typeface="Times New Roman" pitchFamily="18" charset="0"/>
              </a:rPr>
              <a:t>Деловая </a:t>
            </a:r>
            <a:r>
              <a:rPr lang="ru-RU" sz="7400" u="sng" dirty="0">
                <a:latin typeface="Times New Roman" pitchFamily="18" charset="0"/>
                <a:cs typeface="Times New Roman" pitchFamily="18" charset="0"/>
              </a:rPr>
              <a:t>беседа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речевое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общение между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собесед­никами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, которые имеют необходимые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полномочия для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установления деловых отношений, разрешения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управленческих задач или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выработки конструктивного подхода к их решению</a:t>
            </a:r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100" dirty="0"/>
              <a:t> </a:t>
            </a:r>
            <a:r>
              <a:rPr lang="ru-RU" sz="3100" dirty="0" smtClean="0"/>
              <a:t>	</a:t>
            </a:r>
          </a:p>
          <a:p>
            <a:pPr marL="0" indent="0">
              <a:buNone/>
            </a:pPr>
            <a:r>
              <a:rPr lang="ru-RU" sz="7400" u="sng" dirty="0" smtClean="0">
                <a:latin typeface="Times New Roman" pitchFamily="18" charset="0"/>
                <a:cs typeface="Times New Roman" pitchFamily="18" charset="0"/>
              </a:rPr>
              <a:t>Функции деловых бесед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lnSpc>
                <a:spcPct val="120000"/>
              </a:lnSpc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взаимное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общение работников из одной сферы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20000"/>
              </a:lnSpc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совместный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поиск, выдвижение, оперативная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		 разработка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рабочих идей и замыслов;</a:t>
            </a:r>
          </a:p>
          <a:p>
            <a:pPr algn="just">
              <a:lnSpc>
                <a:spcPct val="120000"/>
              </a:lnSpc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поддержание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деловых контактов;</a:t>
            </a:r>
          </a:p>
          <a:p>
            <a:pPr algn="just">
              <a:lnSpc>
                <a:spcPct val="120000"/>
              </a:lnSpc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стимулирование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деловой активности;</a:t>
            </a:r>
          </a:p>
          <a:p>
            <a:pPr algn="just">
              <a:lnSpc>
                <a:spcPct val="120000"/>
              </a:lnSpc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и координация уже начатых операций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образом, одна из главных задач деловой беседы — убедить партнера принять конкретные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предложения и действия для решения дальнейших задач.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400" dirty="0">
                <a:latin typeface="Times New Roman" pitchFamily="18" charset="0"/>
                <a:cs typeface="Times New Roman" pitchFamily="18" charset="0"/>
              </a:rPr>
            </a:b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789040"/>
            <a:ext cx="1944216" cy="1440161"/>
          </a:xfrm>
          <a:prstGeom prst="rect">
            <a:avLst/>
          </a:prstGeom>
        </p:spPr>
      </p:pic>
      <p:pic>
        <p:nvPicPr>
          <p:cNvPr id="1026" name="Picture 2" descr="D:\Users\User\Desktop\604228-15234696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28279"/>
            <a:ext cx="1944217" cy="136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79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4638" y="188640"/>
            <a:ext cx="4824536" cy="63367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Виды бесед: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собеседование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 приеме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работу(оценивание деловых качеств потенциального сотрудника);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собеседование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 увольнении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работы(незапланированный или добровольный уход сотрудника, сокращение и т.д.);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дисциплинарные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беседы(возникновение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сбоев в деятельности сотрудника,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критической оценки его работы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факты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нарушения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дисциплины).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174" y="476672"/>
            <a:ext cx="3816424" cy="2664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322" y="3429000"/>
            <a:ext cx="3396125" cy="225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3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424936" cy="64807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Структурная организация </a:t>
            </a:r>
            <a:r>
              <a:rPr lang="ru-RU" sz="2800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беседы:</a:t>
            </a:r>
            <a:endParaRPr lang="ru-RU" sz="28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 период подготовки к предстоящей беседе необходимо продумать вопросы ее целесообразности, условия и время ее проведения, подготовить необходимые материалы и документы.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Начало беседы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Задачи, которые решаются в начале беседы, связаны прежде всего с установлением контакта с собеседником, созданием атмосферы взаимопонимания, пробуждением интереса к разговору.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часть беседы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нацелена на сбор и оценку информации по обсуждаемой проблеме; выявление мотивов и целей собеседника; передачу запланированной информации. Успешному проведению этой фазы способствует владение техникой постановки вопросов, методами активного слушания и восприятия сведений и фактов.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Заключительная часть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беседы служит ее оценкой. Успешно завершить беседу - значит достигнуть заранее намеченных целей. Задачами этого этапа являются: достижение основной или запасной цели; обеспечение благоприятной атмосферы в конце беседы; стимулирование собеседника к выполнению намеченной деятельности; поддержание в случае необходимости в дальнейшем контакта с собеседником.</a:t>
            </a:r>
          </a:p>
          <a:p>
            <a:pPr marL="0" indent="0">
              <a:buNone/>
            </a:pPr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0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0"/>
            <a:ext cx="8640960" cy="6669360"/>
          </a:xfrm>
        </p:spPr>
        <p:txBody>
          <a:bodyPr>
            <a:normAutofit fontScale="55000" lnSpcReduction="20000"/>
          </a:bodyPr>
          <a:lstStyle/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4500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Деловое совещание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Деловое 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совещание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— общепринятая форма делового общения, когда обсуждаются производственные вопросы и проблемы, требующие коллективного решения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Совещания необходимы для ускорения принятия решений и повышения их обоснованности, для эффективного обмена мнениями и опытом, более быстрого доведения конкретных задач до исполнителя и эмоционального воздействия на персонал организации.  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таком общении участвуют коммуникативный лидер (руководитель подразделения, отдела, один из ведущих работников, которому поручено подготовить и провести совещание), а также специалисты, в компетенцию которых входит данная проблема, или те, кому придется ее решать. На совещании обсуждаются только такие темы, которые не удается решить отдельным специалистам в рабочем порядке.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деловых мероприятий всегда включает в себя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разработку идеи;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техническое обеспечение;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дизайн оформления;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программы деловой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встречи;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обслуживание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мероприятия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64" y="4725144"/>
            <a:ext cx="3061450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8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6192688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Этапы проведения совещания:</a:t>
            </a:r>
          </a:p>
          <a:p>
            <a:pPr marL="285750" indent="-285750"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пределение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цели совещания и повестки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дня (письменный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документ, который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рассылается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заранее. 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казываются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тема совещания, его цели, полный перечень обсуждаемых вопросов, время начала и окончания совещания, место, где оно будет проходить, фамилии и должности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докладчиков);</a:t>
            </a:r>
          </a:p>
          <a:p>
            <a:pPr marL="285750" indent="-285750"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рганизация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проведения;</a:t>
            </a:r>
          </a:p>
          <a:p>
            <a:pPr marL="285750" indent="-285750"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роведение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совещания: продолжительность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регламент;</a:t>
            </a:r>
          </a:p>
          <a:p>
            <a:pPr marL="285750" indent="-285750"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ротокол совещания (составление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официального документа, фиксирующего основные этапы совещания,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предложения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принятые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решения);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нализ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подготовки и проведения совещания.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820" y="3501008"/>
            <a:ext cx="2374275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820" y="1818117"/>
            <a:ext cx="2309880" cy="1656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820" y="260648"/>
            <a:ext cx="2309880" cy="153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97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296</TotalTime>
  <Words>254</Words>
  <Application>Microsoft Office PowerPoint</Application>
  <PresentationFormat>Экран (4:3)</PresentationFormat>
  <Paragraphs>91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Презентация на тему: «Виды деловых контактов: деловой разговор, беседа, деловое совещание, деловая встреча, собрание».</vt:lpstr>
      <vt:lpstr>Презентация PowerPoint</vt:lpstr>
      <vt:lpstr>Презентация PowerPoint</vt:lpstr>
      <vt:lpstr>Деловой разговор</vt:lpstr>
      <vt:lpstr>Беседа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49</cp:revision>
  <dcterms:created xsi:type="dcterms:W3CDTF">2020-07-21T19:23:02Z</dcterms:created>
  <dcterms:modified xsi:type="dcterms:W3CDTF">2022-05-16T21:39:35Z</dcterms:modified>
</cp:coreProperties>
</file>