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8" r:id="rId3"/>
    <p:sldId id="259" r:id="rId4"/>
    <p:sldId id="257" r:id="rId5"/>
    <p:sldId id="260" r:id="rId6"/>
    <p:sldId id="261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834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4B14D-6767-40FA-BE9B-095518C4489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C1B30C-B037-4C6F-95B5-9A12C943F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11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1B30C-B037-4C6F-95B5-9A12C943F88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638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1B30C-B037-4C6F-95B5-9A12C943F88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507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F367EDF-2BA2-4FD6-A5BF-1695F52D684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509C94A-BD48-4C96-9B53-B37ABC2D199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6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microsoft.com/office/2007/relationships/hdphoto" Target="../media/hdphoto9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5769" y="2232322"/>
            <a:ext cx="7117180" cy="1470025"/>
          </a:xfrm>
        </p:spPr>
        <p:txBody>
          <a:bodyPr/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День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птиц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5769" y="4365104"/>
            <a:ext cx="7117180" cy="19442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МБОУ СОШ </a:t>
            </a:r>
            <a:r>
              <a:rPr lang="ru-RU" dirty="0" smtClean="0">
                <a:solidFill>
                  <a:schemeClr val="tx1"/>
                </a:solidFill>
              </a:rPr>
              <a:t>11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2021-2022г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. Горняцкий</a:t>
            </a:r>
          </a:p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Белокалитвинский</a:t>
            </a:r>
            <a:r>
              <a:rPr lang="ru-RU" dirty="0" smtClean="0">
                <a:solidFill>
                  <a:schemeClr val="tx1"/>
                </a:solidFill>
              </a:rPr>
              <a:t> район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Даньшина Анна Владимировна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59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9670" y1="63859" x2="29670" y2="63859"/>
                        <a14:foregroundMark x1="31685" y1="66304" x2="31685" y2="66304"/>
                        <a14:foregroundMark x1="36264" y1="72554" x2="36264" y2="72554"/>
                        <a14:foregroundMark x1="34432" y1="72554" x2="34432" y2="72554"/>
                        <a14:foregroundMark x1="40476" y1="77989" x2="40476" y2="77989"/>
                        <a14:foregroundMark x1="39377" y1="73913" x2="39377" y2="73913"/>
                        <a14:foregroundMark x1="35714" y1="74728" x2="42125" y2="79348"/>
                        <a14:backgroundMark x1="41026" y1="82337" x2="31136" y2="733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6" y="188640"/>
            <a:ext cx="5186577" cy="349723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                             </a:t>
            </a:r>
            <a:r>
              <a:rPr lang="ru-RU" dirty="0" smtClean="0">
                <a:solidFill>
                  <a:schemeClr val="tx1"/>
                </a:solidFill>
              </a:rPr>
              <a:t>Узнай птиц!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032" l="7307" r="85177">
                        <a14:foregroundMark x1="69937" y1="42593" x2="63048" y2="595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9422"/>
          <a:stretch/>
        </p:blipFill>
        <p:spPr>
          <a:xfrm>
            <a:off x="3995936" y="3260692"/>
            <a:ext cx="4987537" cy="35973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4059755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голубь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724128" y="6309320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соловей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9915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125113" cy="9244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Узнай птиц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310" l="0" r="100000">
                        <a14:foregroundMark x1="47906" y1="78873" x2="36649" y2="91268"/>
                        <a14:foregroundMark x1="53665" y1="67324" x2="54450" y2="76056"/>
                        <a14:foregroundMark x1="52880" y1="80282" x2="51571" y2="87606"/>
                        <a14:foregroundMark x1="50262" y1="92113" x2="50262" y2="92113"/>
                        <a14:foregroundMark x1="49215" y1="90423" x2="49215" y2="90423"/>
                        <a14:backgroundMark x1="55759" y1="69859" x2="62042" y2="96338"/>
                        <a14:backgroundMark x1="56545" y1="69014" x2="98691" y2="76901"/>
                        <a14:backgroundMark x1="86387" y1="90423" x2="86387" y2="90423"/>
                        <a14:backgroundMark x1="73037" y1="86761" x2="73037" y2="86761"/>
                        <a14:backgroundMark x1="72775" y1="50986" x2="99476" y2="71549"/>
                        <a14:backgroundMark x1="89267" y1="57746" x2="89267" y2="57746"/>
                        <a14:backgroundMark x1="92932" y1="52676" x2="92932" y2="52676"/>
                        <a14:backgroundMark x1="1571" y1="14930" x2="31414" y2="8732"/>
                        <a14:backgroundMark x1="28010" y1="12676" x2="69895" y2="48451"/>
                        <a14:backgroundMark x1="42147" y1="9577" x2="87173" y2="270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3432" y="2712787"/>
            <a:ext cx="3635086" cy="33805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15616" y="4221088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жаворонок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6084168" y="6093296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скворец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872201"/>
            <a:ext cx="3910492" cy="286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0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2336" y="31188"/>
            <a:ext cx="7117180" cy="122143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Узнай </a:t>
            </a:r>
            <a:r>
              <a:rPr lang="ru-RU" dirty="0" smtClean="0">
                <a:solidFill>
                  <a:schemeClr val="tx1"/>
                </a:solidFill>
              </a:rPr>
              <a:t>птиц!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0000" l="2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548680"/>
            <a:ext cx="4067944" cy="40679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32" b="89933" l="9817" r="956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746" y="4289268"/>
            <a:ext cx="2119018" cy="14417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10800000" flipV="1">
            <a:off x="4160999" y="5361642"/>
            <a:ext cx="89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дрофа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948264" y="400506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журавли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7336" y="5878102"/>
            <a:ext cx="1425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воробей</a:t>
            </a:r>
            <a:endParaRPr lang="ru-RU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548" b="93452" l="4688" r="88477">
                        <a14:foregroundMark x1="64160" y1="10615" x2="68066" y2="7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1484784"/>
            <a:ext cx="4011488" cy="369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9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5581108"/>
            <a:ext cx="1531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Кукушка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83" b="89623" l="0" r="98438">
                        <a14:backgroundMark x1="76094" y1="42453" x2="88438" y2="25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7074" y="294623"/>
            <a:ext cx="3737926" cy="24763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93953" y="2924944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ворона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31" b="55000" l="25577" r="72115">
                        <a14:foregroundMark x1="46346" y1="29231" x2="44423" y2="27500"/>
                        <a14:foregroundMark x1="56923" y1="22115" x2="52885" y2="19038"/>
                        <a14:foregroundMark x1="52885" y1="24423" x2="50192" y2="23269"/>
                        <a14:backgroundMark x1="65192" y1="13846" x2="65192" y2="13846"/>
                        <a14:backgroundMark x1="67692" y1="37885" x2="67692" y2="37885"/>
                        <a14:backgroundMark x1="60385" y1="13269" x2="60385" y2="13269"/>
                        <a14:backgroundMark x1="64231" y1="21346" x2="64231" y2="21346"/>
                        <a14:backgroundMark x1="54423" y1="29808" x2="54423" y2="29808"/>
                        <a14:backgroundMark x1="59231" y1="19038" x2="59231" y2="19038"/>
                        <a14:backgroundMark x1="59231" y1="32308" x2="59231" y2="32308"/>
                        <a14:backgroundMark x1="50192" y1="27500" x2="50192" y2="27500"/>
                        <a14:backgroundMark x1="67692" y1="30192" x2="67692" y2="30192"/>
                        <a14:backgroundMark x1="63462" y1="34423" x2="63462" y2="344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0810" y="4005064"/>
            <a:ext cx="3528392" cy="352839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795000" y="5981218"/>
            <a:ext cx="1437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л</a:t>
            </a:r>
            <a:r>
              <a:rPr lang="ru-RU" sz="2000" dirty="0" smtClean="0"/>
              <a:t>асточка</a:t>
            </a:r>
            <a:endParaRPr lang="ru-RU" sz="2000" dirty="0"/>
          </a:p>
        </p:txBody>
      </p:sp>
      <p:pic>
        <p:nvPicPr>
          <p:cNvPr id="20" name="Рисунок 19"/>
          <p:cNvPicPr>
            <a:picLocks noGrp="1" noChangeAspect="1"/>
          </p:cNvPicPr>
          <p:nvPr>
            <p:ph type="pic" idx="1"/>
          </p:nvPr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565" l="10000" r="95556">
                        <a14:foregroundMark x1="42222" y1="2319" x2="42222" y2="2319"/>
                        <a14:foregroundMark x1="38889" y1="5507" x2="38889" y2="5507"/>
                        <a14:foregroundMark x1="36667" y1="3478" x2="36667" y2="3478"/>
                        <a14:foregroundMark x1="34167" y1="5797" x2="34167" y2="5797"/>
                        <a14:backgroundMark x1="54524" y1="83810" x2="54524" y2="83810"/>
                        <a14:backgroundMark x1="57857" y1="75714" x2="57857" y2="75714"/>
                        <a14:backgroundMark x1="85278" y1="37681" x2="60278" y2="870"/>
                        <a14:backgroundMark x1="90556" y1="15652" x2="90556" y2="15652"/>
                        <a14:backgroundMark x1="80556" y1="14493" x2="96389" y2="139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3568" y="2890482"/>
            <a:ext cx="3429000" cy="3277318"/>
          </a:xfrm>
        </p:spPr>
      </p:pic>
    </p:spTree>
    <p:extLst>
      <p:ext uri="{BB962C8B-B14F-4D97-AF65-F5344CB8AC3E}">
        <p14:creationId xmlns:p14="http://schemas.microsoft.com/office/powerpoint/2010/main" val="272874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04664"/>
            <a:ext cx="763284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dirty="0"/>
              <a:t>Ласточка день начинает, </a:t>
            </a:r>
            <a:endParaRPr lang="ru-RU" sz="36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611560" y="1017602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dirty="0">
                <a:solidFill>
                  <a:prstClr val="black"/>
                </a:solidFill>
              </a:rPr>
              <a:t>а соловей вечер кончает.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8869" y="2100979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Воля птичке </a:t>
            </a:r>
            <a:r>
              <a:rPr lang="ru-RU" sz="3600" dirty="0" smtClean="0"/>
              <a:t>лучше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2060339"/>
            <a:ext cx="398145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9532" y="3501008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Лучше синица в руках,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31640" y="4042860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dirty="0" smtClean="0">
                <a:solidFill>
                  <a:prstClr val="black"/>
                </a:solidFill>
              </a:rPr>
              <a:t>чем журавль в небе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6212" y="4978623"/>
            <a:ext cx="4327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Красна птица пером,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355976" y="5012614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 человек умом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4804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1772816"/>
            <a:ext cx="2914485" cy="4051437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Ласточка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/>
              <a:t>Ч</a:t>
            </a:r>
            <a:r>
              <a:rPr lang="ru-RU" sz="2800" dirty="0" smtClean="0"/>
              <a:t>ибис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Жаворонок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Скворец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Журавль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Соловей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Кукушка</a:t>
            </a:r>
          </a:p>
          <a:p>
            <a:endParaRPr lang="ru-RU" sz="2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Перелётные птицы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60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437949"/>
              </p:ext>
            </p:extLst>
          </p:nvPr>
        </p:nvGraphicFramePr>
        <p:xfrm>
          <a:off x="1835696" y="1124744"/>
          <a:ext cx="6096000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5150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150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ё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150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ш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150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150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150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0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0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79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988840"/>
            <a:ext cx="7117178" cy="1368152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Спасибо!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24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510</TotalTime>
  <Words>139</Words>
  <Application>Microsoft Office PowerPoint</Application>
  <PresentationFormat>Экран (4:3)</PresentationFormat>
  <Paragraphs>101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День птиц</vt:lpstr>
      <vt:lpstr>                                    Узнай птиц!</vt:lpstr>
      <vt:lpstr>Узнай птиц</vt:lpstr>
      <vt:lpstr>Узнай птиц!</vt:lpstr>
      <vt:lpstr>Презентация PowerPoint</vt:lpstr>
      <vt:lpstr>Презентация PowerPoint</vt:lpstr>
      <vt:lpstr>Перелётные птицы</vt:lpstr>
      <vt:lpstr>Презентация PowerPoint</vt:lpstr>
      <vt:lpstr>Спасибо!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апреля День птиц</dc:title>
  <dc:creator>admin</dc:creator>
  <cp:lastModifiedBy>Аннушка</cp:lastModifiedBy>
  <cp:revision>44</cp:revision>
  <dcterms:created xsi:type="dcterms:W3CDTF">2012-03-28T17:25:48Z</dcterms:created>
  <dcterms:modified xsi:type="dcterms:W3CDTF">2022-05-16T21:15:07Z</dcterms:modified>
</cp:coreProperties>
</file>