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7" r:id="rId12"/>
    <p:sldId id="266" r:id="rId13"/>
    <p:sldId id="270" r:id="rId14"/>
    <p:sldId id="269" r:id="rId15"/>
    <p:sldId id="26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 snapToGrid="0">
      <p:cViewPr>
        <p:scale>
          <a:sx n="100" d="100"/>
          <a:sy n="100" d="100"/>
        </p:scale>
        <p:origin x="-588" y="-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5D2C9-5A87-4DC7-B7C1-3D86C97A3B44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9A11-791B-4BE7-A5AB-D235CA154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401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5D2C9-5A87-4DC7-B7C1-3D86C97A3B44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9A11-791B-4BE7-A5AB-D235CA154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515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5D2C9-5A87-4DC7-B7C1-3D86C97A3B44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9A11-791B-4BE7-A5AB-D235CA154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086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5D2C9-5A87-4DC7-B7C1-3D86C97A3B44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9A11-791B-4BE7-A5AB-D235CA154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194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5D2C9-5A87-4DC7-B7C1-3D86C97A3B44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9A11-791B-4BE7-A5AB-D235CA154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214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5D2C9-5A87-4DC7-B7C1-3D86C97A3B44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9A11-791B-4BE7-A5AB-D235CA154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466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5D2C9-5A87-4DC7-B7C1-3D86C97A3B44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9A11-791B-4BE7-A5AB-D235CA154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024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5D2C9-5A87-4DC7-B7C1-3D86C97A3B44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9A11-791B-4BE7-A5AB-D235CA154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583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5D2C9-5A87-4DC7-B7C1-3D86C97A3B44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9A11-791B-4BE7-A5AB-D235CA154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226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5D2C9-5A87-4DC7-B7C1-3D86C97A3B44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9A11-791B-4BE7-A5AB-D235CA154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073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5D2C9-5A87-4DC7-B7C1-3D86C97A3B44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29A11-791B-4BE7-A5AB-D235CA154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325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5D2C9-5A87-4DC7-B7C1-3D86C97A3B44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29A11-791B-4BE7-A5AB-D235CA154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44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f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8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43955" y="2099256"/>
            <a:ext cx="73667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члены предложения. 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к членам предложения.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05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60813" y="1555845"/>
            <a:ext cx="88193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предложениях верно подчёркнута грамматическая основа ?</a:t>
            </a:r>
          </a:p>
          <a:p>
            <a:pPr algn="ctr"/>
            <a:endPara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448755"/>
              </p:ext>
            </p:extLst>
          </p:nvPr>
        </p:nvGraphicFramePr>
        <p:xfrm>
          <a:off x="838200" y="2797791"/>
          <a:ext cx="10515600" cy="2552131"/>
        </p:xfrm>
        <a:graphic>
          <a:graphicData uri="http://schemas.openxmlformats.org/drawingml/2006/table">
            <a:tbl>
              <a:tblPr/>
              <a:tblGrid>
                <a:gridCol w="10515600"/>
              </a:tblGrid>
              <a:tr h="255213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3600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Водоёмы</a:t>
                      </a:r>
                      <a:r>
                        <a:rPr lang="ru-RU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600" u="dbl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делятся </a:t>
                      </a:r>
                      <a:r>
                        <a:rPr lang="ru-RU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пресные и солёные.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Б. Река </a:t>
                      </a:r>
                      <a:r>
                        <a:rPr lang="ru-RU" sz="3600" u="dbl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начинается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 </a:t>
                      </a:r>
                      <a:r>
                        <a:rPr lang="ru-RU" sz="3600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ручья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или ключа.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В. Иртыш </a:t>
                      </a:r>
                      <a:r>
                        <a:rPr lang="ru-RU" sz="3600" u="dbl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попадает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Казахстан из </a:t>
                      </a:r>
                      <a:r>
                        <a:rPr lang="ru-RU" sz="3600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Китая.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887" y="4203510"/>
            <a:ext cx="2777202" cy="22449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40923" y="5434887"/>
            <a:ext cx="5975798" cy="1146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</a:t>
            </a:r>
            <a:r>
              <a:rPr lang="ru-RU" sz="32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Водоёмы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u="dbl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делятся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пресные и солёные.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81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15568" y="1037230"/>
            <a:ext cx="398969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оценивания: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Пишу с учётом каллиграфических норм образцы букв, соединений, слов в тетради в широкую линейку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Нахожу грамматическую основу предложения.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9098" y="818866"/>
            <a:ext cx="418986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Дескрипторы: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пишу и соединяю буквы в словах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определяю подлежащее 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подчеркиваю подлежащее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определяю сказуемое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подчеркиваю сказуемое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определяю грамматическую основу предложения.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13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7475" y="1801504"/>
            <a:ext cx="4435522" cy="3138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222844"/>
              </p:ext>
            </p:extLst>
          </p:nvPr>
        </p:nvGraphicFramePr>
        <p:xfrm>
          <a:off x="5113438" y="818866"/>
          <a:ext cx="5859362" cy="46654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59362"/>
              </a:tblGrid>
              <a:tr h="46654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Муравей нашёл зерно и потащил его в муравейник. </a:t>
                      </a:r>
                      <a:endParaRPr lang="en-US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ru-RU" sz="2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Муравей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нашёл и потащил)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Петя и Лёша пилят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дрова</a:t>
                      </a:r>
                      <a:endParaRPr lang="en-US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Петя и Лёша пилят)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Вика болела и не ходила в детский сад.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 Вика болела)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50367" y="4299045"/>
            <a:ext cx="2080717" cy="218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97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50017" y="1352282"/>
            <a:ext cx="7843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«Поймай основу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639" y="4259961"/>
            <a:ext cx="2777202" cy="22449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71234" y="2305318"/>
            <a:ext cx="6750826" cy="522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u="dbl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u="dbl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Закружились</a:t>
            </a:r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воздухе легкие </a:t>
            </a:r>
            <a:r>
              <a:rPr lang="ru-RU" sz="2800" u="sng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снежинки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64417" y="3065172"/>
            <a:ext cx="60144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Белым снегом </a:t>
            </a:r>
            <a:r>
              <a:rPr lang="ru-RU" sz="2800" u="dbl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накрылись</a:t>
            </a:r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u="sng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деревья.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678806" y="3799268"/>
            <a:ext cx="6542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лесу  </a:t>
            </a:r>
            <a:r>
              <a:rPr lang="ru-RU" sz="2800" u="dbl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росла</a:t>
            </a:r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 маленькая пушистая </a:t>
            </a:r>
            <a:r>
              <a:rPr lang="ru-RU" sz="2800" u="sng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ёлка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545465" y="4675031"/>
            <a:ext cx="6478073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солнечную поляну </a:t>
            </a:r>
            <a:r>
              <a:rPr lang="ru-RU" sz="2800" u="dbl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выскочил</a:t>
            </a:r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 </a:t>
            </a:r>
            <a:r>
              <a:rPr lang="ru-RU" sz="2800" u="sng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зайчик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5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72251" y="928048"/>
            <a:ext cx="46129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402" y="1658659"/>
            <a:ext cx="2619233" cy="261923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60619" y="2550017"/>
            <a:ext cx="70447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смайликов и более (10 б.)–«5»</a:t>
            </a:r>
          </a:p>
          <a:p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смайлика ( 8 б.) – «4»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смайлика ( 6 б.) – «3»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94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67285" y="1050879"/>
            <a:ext cx="3938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970" y="2311496"/>
            <a:ext cx="5732059" cy="3529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5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7350" y="996287"/>
            <a:ext cx="6114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Минутка чистописания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810" y="2299424"/>
            <a:ext cx="9439275" cy="13005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043" y="3725837"/>
            <a:ext cx="2667100" cy="247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85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09982" y="368489"/>
            <a:ext cx="2606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 №1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40489" y="1105469"/>
            <a:ext cx="67692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видали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чудо?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Столб воды из ниоткуда!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Улетает в никуда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Невесомая вода…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61" y="1624082"/>
            <a:ext cx="3968834" cy="503380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813343" y="3167390"/>
            <a:ext cx="3698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Фонтан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69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09982" y="368489"/>
            <a:ext cx="2606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 №2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40489" y="1105469"/>
            <a:ext cx="67692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Шириною-широко,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Глубиною-глубоко,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и ночь о берег бьётся, из него воды не пьётся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что не вкусна – и горька и солона.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35" y="1157033"/>
            <a:ext cx="4218290" cy="52521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492621" y="3996885"/>
            <a:ext cx="2975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Океан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20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09982" y="368489"/>
            <a:ext cx="2606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 №3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40489" y="1105469"/>
            <a:ext cx="67692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Стоит корыто, доверху воды налито.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нём людей невпроворот, здесь плавать можно круглый год.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53" y="1842744"/>
            <a:ext cx="5015553" cy="50155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983940" y="2905780"/>
            <a:ext cx="2866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Бассейн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85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09982" y="368489"/>
            <a:ext cx="2606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 №4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40489" y="1105469"/>
            <a:ext cx="67692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волнам дворец плывёт, на себе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юдей везёт.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26" y="1582522"/>
            <a:ext cx="5242297" cy="47757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12038" y="2517828"/>
            <a:ext cx="3009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Корабль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51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9904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09982" y="368489"/>
            <a:ext cx="2606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 №5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40489" y="1105469"/>
            <a:ext cx="67692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вода, не суша –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лодке не уплывёшь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ногами не пройдёшь.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32" y="2597976"/>
            <a:ext cx="6825450" cy="34127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93906" y="2826173"/>
            <a:ext cx="2770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Болото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40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666" y="1745431"/>
            <a:ext cx="6301853" cy="47735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13194" y="759519"/>
            <a:ext cx="6769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«Корабль»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85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13946" y="245659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470244" y="1351128"/>
            <a:ext cx="7560859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ИСТИНА ИЛИ ЛОЖЬ</a:t>
            </a:r>
          </a:p>
          <a:p>
            <a:pPr algn="ctr"/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Подлежащие и сказуемое - это главные члены предложения.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Грамматическая основа предложения - это главные члены предложения.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Грамматическая основа предложения - это второстепенные члены предложения.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204" y="4355515"/>
            <a:ext cx="2329120" cy="21631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57099" y="5581934"/>
            <a:ext cx="37804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, И , Л.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21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360</Words>
  <Application>Microsoft Office PowerPoint</Application>
  <PresentationFormat>Широкоэкранный</PresentationFormat>
  <Paragraphs>66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28</cp:revision>
  <dcterms:created xsi:type="dcterms:W3CDTF">2022-04-21T04:36:40Z</dcterms:created>
  <dcterms:modified xsi:type="dcterms:W3CDTF">2022-04-27T05:47:07Z</dcterms:modified>
</cp:coreProperties>
</file>