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59" r:id="rId6"/>
    <p:sldId id="262" r:id="rId7"/>
    <p:sldId id="264" r:id="rId8"/>
    <p:sldId id="265" r:id="rId9"/>
    <p:sldId id="266" r:id="rId10"/>
    <p:sldId id="267" r:id="rId11"/>
    <p:sldId id="268" r:id="rId12"/>
    <p:sldId id="269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3A340-D26C-4B35-BAE7-ECE6D41CA2E6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04161-5C34-4E92-9AD9-46778A2B99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3A340-D26C-4B35-BAE7-ECE6D41CA2E6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04161-5C34-4E92-9AD9-46778A2B99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3A340-D26C-4B35-BAE7-ECE6D41CA2E6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04161-5C34-4E92-9AD9-46778A2B99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3A340-D26C-4B35-BAE7-ECE6D41CA2E6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04161-5C34-4E92-9AD9-46778A2B99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3A340-D26C-4B35-BAE7-ECE6D41CA2E6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04161-5C34-4E92-9AD9-46778A2B99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3A340-D26C-4B35-BAE7-ECE6D41CA2E6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04161-5C34-4E92-9AD9-46778A2B99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3A340-D26C-4B35-BAE7-ECE6D41CA2E6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04161-5C34-4E92-9AD9-46778A2B99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3A340-D26C-4B35-BAE7-ECE6D41CA2E6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04161-5C34-4E92-9AD9-46778A2B99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3A340-D26C-4B35-BAE7-ECE6D41CA2E6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04161-5C34-4E92-9AD9-46778A2B99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3A340-D26C-4B35-BAE7-ECE6D41CA2E6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04161-5C34-4E92-9AD9-46778A2B99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3A340-D26C-4B35-BAE7-ECE6D41CA2E6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69104161-5C34-4E92-9AD9-46778A2B99C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6A3A340-D26C-4B35-BAE7-ECE6D41CA2E6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9104161-5C34-4E92-9AD9-46778A2B99CD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1571612"/>
            <a:ext cx="7851648" cy="212883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2">
                    <a:lumMod val="90000"/>
                  </a:schemeClr>
                </a:solidFill>
              </a:rPr>
              <a:t>Роль физических задач в физико-математическом образовании</a:t>
            </a:r>
            <a:endParaRPr lang="ru-RU" dirty="0">
              <a:solidFill>
                <a:schemeClr val="tx2">
                  <a:lumMod val="9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4572008"/>
            <a:ext cx="7854696" cy="1266384"/>
          </a:xfrm>
        </p:spPr>
        <p:txBody>
          <a:bodyPr/>
          <a:lstStyle/>
          <a:p>
            <a:r>
              <a:rPr lang="ru-RU" dirty="0" smtClean="0"/>
              <a:t>Е.В.Рылова, учитель физики</a:t>
            </a:r>
          </a:p>
          <a:p>
            <a:r>
              <a:rPr lang="ru-RU" dirty="0" smtClean="0"/>
              <a:t>МБОУ средняя школа №74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chemeClr val="bg2">
                    <a:lumMod val="10000"/>
                  </a:schemeClr>
                </a:solidFill>
              </a:rPr>
              <a:t>На уравнение скорости</a:t>
            </a:r>
            <a:endParaRPr lang="ru-RU" sz="3200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5" y="2650112"/>
            <a:ext cx="8215370" cy="9211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3929066"/>
            <a:ext cx="7905780" cy="1185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500042"/>
            <a:ext cx="7133005" cy="294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3929066"/>
            <a:ext cx="8361832" cy="2062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867524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002060"/>
                </a:solidFill>
              </a:rPr>
              <a:t>Д. Пойа пишет: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785926"/>
            <a:ext cx="8229600" cy="4538674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/>
              <a:t>«Обучение искусству решать задачи есть воспитание воли. Решая не слишком лёгкую для себя задачу, ученик учится быть настойчивым, когда нет успеха, учится ценить скромные достижения, терпеливо искать идею решения и сосредоточиваться на ней всем своим «я», когда эта идея возникает. Если учащемуся не представилось возможности ещё на школьной скамье испытать перемежающиеся эмоции, возникающие в борьбе за решение, в его математическом образовании оказывается роковой пробел»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Этапы решения задач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14554"/>
            <a:ext cx="8229600" cy="4110046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Выделение физического явления</a:t>
            </a:r>
          </a:p>
          <a:p>
            <a:r>
              <a:rPr lang="ru-RU" sz="3200" dirty="0" smtClean="0"/>
              <a:t>Построение физической модели</a:t>
            </a:r>
          </a:p>
          <a:p>
            <a:r>
              <a:rPr lang="ru-RU" sz="3200" dirty="0" smtClean="0"/>
              <a:t>Решение</a:t>
            </a:r>
          </a:p>
          <a:p>
            <a:r>
              <a:rPr lang="ru-RU" sz="3200" dirty="0" smtClean="0"/>
              <a:t>Анализ полученного результата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Documents and Settings\User\Рабочий стол\Полев.jpg"/>
          <p:cNvPicPr>
            <a:picLocks noChangeAspect="1" noChangeArrowheads="1"/>
          </p:cNvPicPr>
          <p:nvPr/>
        </p:nvPicPr>
        <p:blipFill>
          <a:blip r:embed="rId2">
            <a:lum bright="-10000" contrast="30000"/>
          </a:blip>
          <a:srcRect/>
          <a:stretch>
            <a:fillRect/>
          </a:stretch>
        </p:blipFill>
        <p:spPr bwMode="auto">
          <a:xfrm>
            <a:off x="1857356" y="214291"/>
            <a:ext cx="5380182" cy="64870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1081838"/>
          </a:xfrm>
        </p:spPr>
        <p:txBody>
          <a:bodyPr>
            <a:normAutofit/>
          </a:bodyPr>
          <a:lstStyle/>
          <a:p>
            <a:r>
              <a:rPr lang="ru-RU" sz="4400" dirty="0" smtClean="0"/>
              <a:t>Предметные </a:t>
            </a:r>
            <a:r>
              <a:rPr lang="ru-RU" sz="4400" dirty="0" smtClean="0"/>
              <a:t>результаты (из ФГОС)</a:t>
            </a:r>
            <a:endParaRPr lang="ru-RU" sz="4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285860"/>
            <a:ext cx="8229600" cy="5072098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2800" dirty="0" smtClean="0"/>
              <a:t>Механические явления</a:t>
            </a:r>
          </a:p>
          <a:p>
            <a:pPr algn="just"/>
            <a:r>
              <a:rPr lang="ru-RU" dirty="0" smtClean="0"/>
              <a:t>Выпускник научится:</a:t>
            </a:r>
          </a:p>
          <a:p>
            <a:pPr algn="just">
              <a:buNone/>
            </a:pPr>
            <a:r>
              <a:rPr lang="ru-RU" dirty="0" smtClean="0"/>
              <a:t>	</a:t>
            </a:r>
            <a:r>
              <a:rPr lang="ru-RU" b="1" dirty="0" smtClean="0"/>
              <a:t>распознавать механические явления </a:t>
            </a:r>
            <a:r>
              <a:rPr lang="ru-RU" dirty="0" smtClean="0"/>
              <a:t>и </a:t>
            </a:r>
            <a:r>
              <a:rPr lang="ru-RU" b="1" dirty="0" smtClean="0"/>
              <a:t>объяснять</a:t>
            </a:r>
            <a:r>
              <a:rPr lang="ru-RU" dirty="0" smtClean="0"/>
              <a:t> на основе имеющихся знаний </a:t>
            </a:r>
            <a:r>
              <a:rPr lang="ru-RU" b="1" dirty="0" smtClean="0"/>
              <a:t>основные свойства </a:t>
            </a:r>
            <a:r>
              <a:rPr lang="ru-RU" dirty="0" smtClean="0"/>
              <a:t>или условия протекания этих явлений: </a:t>
            </a:r>
            <a:r>
              <a:rPr lang="ru-RU" b="1" dirty="0" smtClean="0"/>
              <a:t>равномерное и неравномерное движение, равномерное и равноускоренное прямолинейное движение</a:t>
            </a:r>
            <a:r>
              <a:rPr lang="ru-RU" dirty="0" smtClean="0"/>
              <a:t>, </a:t>
            </a:r>
            <a:r>
              <a:rPr lang="ru-RU" dirty="0" smtClean="0"/>
              <a:t>…</a:t>
            </a:r>
          </a:p>
          <a:p>
            <a:pPr algn="just"/>
            <a:r>
              <a:rPr lang="ru-RU" b="1" dirty="0" smtClean="0"/>
              <a:t>описывать изученные свойства тел и механические явления</a:t>
            </a:r>
            <a:r>
              <a:rPr lang="ru-RU" dirty="0" smtClean="0"/>
              <a:t>, используя физические величины: </a:t>
            </a:r>
            <a:r>
              <a:rPr lang="ru-RU" b="1" dirty="0" smtClean="0"/>
              <a:t>путь, перемещение, скорость, ускорение</a:t>
            </a:r>
            <a:r>
              <a:rPr lang="ru-RU" dirty="0" smtClean="0"/>
              <a:t>, …</a:t>
            </a:r>
          </a:p>
          <a:p>
            <a:pPr algn="just">
              <a:buNone/>
            </a:pPr>
            <a:endParaRPr lang="ru-RU" dirty="0" smtClean="0"/>
          </a:p>
          <a:p>
            <a:pPr algn="just"/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253054"/>
          </a:xfrm>
        </p:spPr>
        <p:txBody>
          <a:bodyPr>
            <a:normAutofit/>
          </a:bodyPr>
          <a:lstStyle/>
          <a:p>
            <a:pPr algn="just"/>
            <a:r>
              <a:rPr lang="ru-RU" b="1" dirty="0" smtClean="0"/>
              <a:t>при </a:t>
            </a:r>
            <a:r>
              <a:rPr lang="ru-RU" b="1" dirty="0" smtClean="0"/>
              <a:t>описании правильно трактовать физический смысл используемых величин, их обозначения и единицы измерения, находить формулы, связывающие данную физическую величину с другими величинами, вычислять значение физической </a:t>
            </a:r>
            <a:r>
              <a:rPr lang="ru-RU" b="1" dirty="0" smtClean="0"/>
              <a:t>величины</a:t>
            </a:r>
          </a:p>
          <a:p>
            <a:pPr algn="just"/>
            <a:r>
              <a:rPr lang="ru-RU" b="1" dirty="0" smtClean="0"/>
              <a:t>анализировать свойства тел, механические явления и процессы, используя физические законы</a:t>
            </a:r>
            <a:r>
              <a:rPr lang="ru-RU" dirty="0" smtClean="0"/>
              <a:t>: </a:t>
            </a:r>
            <a:r>
              <a:rPr lang="ru-RU" dirty="0" smtClean="0"/>
              <a:t>…</a:t>
            </a:r>
          </a:p>
          <a:p>
            <a:pPr algn="just"/>
            <a:r>
              <a:rPr lang="ru-RU" b="1" dirty="0" smtClean="0"/>
              <a:t>различать основные признаки изученных физических моделей</a:t>
            </a:r>
            <a:r>
              <a:rPr lang="ru-RU" dirty="0" smtClean="0"/>
              <a:t>: материальная точка, инерциальная система отсчета;</a:t>
            </a:r>
          </a:p>
          <a:p>
            <a:pPr algn="just"/>
            <a:endParaRPr lang="ru-RU" dirty="0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395930"/>
          </a:xfrm>
        </p:spPr>
        <p:txBody>
          <a:bodyPr>
            <a:normAutofit/>
          </a:bodyPr>
          <a:lstStyle/>
          <a:p>
            <a:pPr algn="just"/>
            <a:r>
              <a:rPr lang="ru-RU" b="1" dirty="0" smtClean="0"/>
              <a:t>решать задачи, используя физические </a:t>
            </a:r>
            <a:r>
              <a:rPr lang="ru-RU" b="1" dirty="0" smtClean="0"/>
              <a:t>законы</a:t>
            </a:r>
          </a:p>
          <a:p>
            <a:pPr algn="just"/>
            <a:r>
              <a:rPr lang="ru-RU" b="1" dirty="0" smtClean="0"/>
              <a:t>на </a:t>
            </a:r>
            <a:r>
              <a:rPr lang="ru-RU" b="1" dirty="0" smtClean="0"/>
              <a:t>основе анализа условия задачи записывать краткое условие, выделять физические величины, законы и формулы, необходимые для ее решения, проводить расчеты и оценивать реальность полученного значения физической </a:t>
            </a:r>
            <a:r>
              <a:rPr lang="ru-RU" b="1" dirty="0" smtClean="0"/>
              <a:t>величины …</a:t>
            </a:r>
            <a:endParaRPr lang="ru-RU" b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367590"/>
          </a:xfrm>
        </p:spPr>
        <p:txBody>
          <a:bodyPr>
            <a:normAutofit fontScale="90000"/>
          </a:bodyPr>
          <a:lstStyle/>
          <a:p>
            <a:pPr algn="just"/>
            <a:r>
              <a:rPr lang="ru-RU" dirty="0" smtClean="0"/>
              <a:t>Задачи по теме «Ускорение» </a:t>
            </a:r>
            <a:r>
              <a:rPr lang="ru-RU" sz="3600" dirty="0" smtClean="0"/>
              <a:t>9 </a:t>
            </a:r>
            <a:r>
              <a:rPr lang="ru-RU" sz="3600" dirty="0" err="1" smtClean="0"/>
              <a:t>кл</a:t>
            </a:r>
            <a:r>
              <a:rPr lang="ru-RU" sz="3600" dirty="0" smtClean="0"/>
              <a:t>.</a:t>
            </a:r>
            <a:br>
              <a:rPr lang="ru-RU" sz="3600" dirty="0" smtClean="0"/>
            </a:br>
            <a:r>
              <a:rPr lang="ru-RU" sz="3600" dirty="0" smtClean="0"/>
              <a:t>      </a:t>
            </a:r>
            <a:r>
              <a:rPr lang="ru-RU" sz="3600" dirty="0" smtClean="0">
                <a:solidFill>
                  <a:schemeClr val="bg2">
                    <a:lumMod val="10000"/>
                  </a:schemeClr>
                </a:solidFill>
              </a:rPr>
              <a:t>на понимание величины «ускорение»</a:t>
            </a:r>
            <a:endParaRPr lang="ru-RU" sz="3600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2500306"/>
            <a:ext cx="7152548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4214818"/>
            <a:ext cx="6875908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00108"/>
            <a:ext cx="8305800" cy="846980"/>
          </a:xfrm>
        </p:spPr>
        <p:txBody>
          <a:bodyPr>
            <a:noAutofit/>
          </a:bodyPr>
          <a:lstStyle/>
          <a:p>
            <a:pPr algn="just"/>
            <a:r>
              <a:rPr lang="ru-RU" sz="3200" dirty="0" smtClean="0">
                <a:solidFill>
                  <a:schemeClr val="bg2">
                    <a:lumMod val="10000"/>
                  </a:schemeClr>
                </a:solidFill>
              </a:rPr>
              <a:t>На определение ускорения для разных видов движения</a:t>
            </a:r>
            <a:endParaRPr lang="ru-RU" sz="3200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500306"/>
            <a:ext cx="8421856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bg2">
                    <a:lumMod val="10000"/>
                  </a:schemeClr>
                </a:solidFill>
              </a:rPr>
              <a:t>На преобразование формулы ускорения</a:t>
            </a:r>
            <a:endParaRPr lang="ru-RU" sz="3200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4643446"/>
            <a:ext cx="7687927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2285992"/>
            <a:ext cx="8355632" cy="679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3429000"/>
            <a:ext cx="8286840" cy="668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98</TotalTime>
  <Words>239</Words>
  <Application>Microsoft Office PowerPoint</Application>
  <PresentationFormat>Экран (4:3)</PresentationFormat>
  <Paragraphs>24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Поток</vt:lpstr>
      <vt:lpstr>Роль физических задач в физико-математическом образовании</vt:lpstr>
      <vt:lpstr>Этапы решения задач</vt:lpstr>
      <vt:lpstr>Слайд 3</vt:lpstr>
      <vt:lpstr>Предметные результаты (из ФГОС)</vt:lpstr>
      <vt:lpstr>Слайд 5</vt:lpstr>
      <vt:lpstr>Слайд 6</vt:lpstr>
      <vt:lpstr>Задачи по теме «Ускорение» 9 кл.       на понимание величины «ускорение»</vt:lpstr>
      <vt:lpstr>На определение ускорения для разных видов движения</vt:lpstr>
      <vt:lpstr>На преобразование формулы ускорения</vt:lpstr>
      <vt:lpstr>На уравнение скорости</vt:lpstr>
      <vt:lpstr>Слайд 11</vt:lpstr>
      <vt:lpstr>Д. Пойа пишет: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Роль физических задач в физико-математическом образовании</dc:title>
  <dc:creator>User</dc:creator>
  <cp:lastModifiedBy>Катя</cp:lastModifiedBy>
  <cp:revision>12</cp:revision>
  <dcterms:created xsi:type="dcterms:W3CDTF">2019-11-10T12:39:04Z</dcterms:created>
  <dcterms:modified xsi:type="dcterms:W3CDTF">2022-05-17T03:35:16Z</dcterms:modified>
</cp:coreProperties>
</file>